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 id="2147483648" r:id="rId9"/>
  </p:sldMasterIdLst>
  <p:notesMasterIdLst>
    <p:notesMasterId r:id="rId54"/>
  </p:notesMasterIdLst>
  <p:sldIdLst>
    <p:sldId id="321" r:id="rId10"/>
    <p:sldId id="257" r:id="rId11"/>
    <p:sldId id="258" r:id="rId12"/>
    <p:sldId id="260" r:id="rId13"/>
    <p:sldId id="336" r:id="rId14"/>
    <p:sldId id="338" r:id="rId15"/>
    <p:sldId id="339" r:id="rId16"/>
    <p:sldId id="340" r:id="rId17"/>
    <p:sldId id="341" r:id="rId18"/>
    <p:sldId id="343" r:id="rId19"/>
    <p:sldId id="344" r:id="rId20"/>
    <p:sldId id="342" r:id="rId21"/>
    <p:sldId id="349" r:id="rId22"/>
    <p:sldId id="348" r:id="rId23"/>
    <p:sldId id="347" r:id="rId24"/>
    <p:sldId id="262" r:id="rId25"/>
    <p:sldId id="310" r:id="rId26"/>
    <p:sldId id="323" r:id="rId27"/>
    <p:sldId id="327" r:id="rId28"/>
    <p:sldId id="291" r:id="rId29"/>
    <p:sldId id="354" r:id="rId30"/>
    <p:sldId id="355" r:id="rId31"/>
    <p:sldId id="299" r:id="rId32"/>
    <p:sldId id="293" r:id="rId33"/>
    <p:sldId id="286" r:id="rId34"/>
    <p:sldId id="288" r:id="rId35"/>
    <p:sldId id="287" r:id="rId36"/>
    <p:sldId id="351" r:id="rId37"/>
    <p:sldId id="353" r:id="rId38"/>
    <p:sldId id="350" r:id="rId39"/>
    <p:sldId id="333" r:id="rId40"/>
    <p:sldId id="290" r:id="rId41"/>
    <p:sldId id="270" r:id="rId42"/>
    <p:sldId id="261" r:id="rId43"/>
    <p:sldId id="329" r:id="rId44"/>
    <p:sldId id="289" r:id="rId45"/>
    <p:sldId id="296" r:id="rId46"/>
    <p:sldId id="356" r:id="rId47"/>
    <p:sldId id="357" r:id="rId48"/>
    <p:sldId id="358" r:id="rId49"/>
    <p:sldId id="264" r:id="rId50"/>
    <p:sldId id="295" r:id="rId51"/>
    <p:sldId id="263" r:id="rId52"/>
    <p:sldId id="322" r:id="rId53"/>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1957"/>
    <a:srgbClr val="9888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0F2E9-05B8-66FB-0C78-BAA1E6CD5BF1}" v="86" dt="2026-03-13T12:09:06.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5AF58588-5BEF-47C7-A732-9223E6B6413C}" type="datetimeFigureOut">
              <a:rPr lang="en-GB"/>
              <a:t>13/03/2026</a:t>
            </a:fld>
            <a:endParaRPr lang="en-GB"/>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7D24AEC0-4BA4-4D98-BE8B-21F625F2D9AD}" type="slidenum">
              <a:rPr lang="en-GB"/>
              <a:t>‹#›</a:t>
            </a:fld>
            <a:endParaRPr lang="en-GB"/>
          </a:p>
        </p:txBody>
      </p:sp>
    </p:spTree>
    <p:extLst>
      <p:ext uri="{BB962C8B-B14F-4D97-AF65-F5344CB8AC3E}">
        <p14:creationId xmlns:p14="http://schemas.microsoft.com/office/powerpoint/2010/main" val="176591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2500032-7741-4D83-86D6-0341FF67A8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76B31F8-CEF0-4049-ABEB-8EE48F432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C2581756-B455-40C1-A2BB-81CDD7F08D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001" indent="-301923">
              <a:defRPr>
                <a:solidFill>
                  <a:schemeClr val="tx1"/>
                </a:solidFill>
                <a:latin typeface="Arial" panose="020B0604020202020204" pitchFamily="34" charset="0"/>
                <a:ea typeface="MS PGothic" panose="020B0600070205080204" pitchFamily="34" charset="-128"/>
              </a:defRPr>
            </a:lvl2pPr>
            <a:lvl3pPr marL="1207694" indent="-241539">
              <a:defRPr>
                <a:solidFill>
                  <a:schemeClr val="tx1"/>
                </a:solidFill>
                <a:latin typeface="Arial" panose="020B0604020202020204" pitchFamily="34" charset="0"/>
                <a:ea typeface="MS PGothic" panose="020B0600070205080204" pitchFamily="34" charset="-128"/>
              </a:defRPr>
            </a:lvl3pPr>
            <a:lvl4pPr marL="1690771" indent="-241539">
              <a:defRPr>
                <a:solidFill>
                  <a:schemeClr val="tx1"/>
                </a:solidFill>
                <a:latin typeface="Arial" panose="020B0604020202020204" pitchFamily="34" charset="0"/>
                <a:ea typeface="MS PGothic" panose="020B0600070205080204" pitchFamily="34" charset="-128"/>
              </a:defRPr>
            </a:lvl4pPr>
            <a:lvl5pPr marL="2173849" indent="-241539">
              <a:defRPr>
                <a:solidFill>
                  <a:schemeClr val="tx1"/>
                </a:solidFill>
                <a:latin typeface="Arial" panose="020B0604020202020204" pitchFamily="34" charset="0"/>
                <a:ea typeface="MS PGothic" panose="020B0600070205080204" pitchFamily="34" charset="-128"/>
              </a:defRPr>
            </a:lvl5pPr>
            <a:lvl6pPr marL="2656926"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004"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081"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159"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FCCD959-1A62-448E-B3AD-302F50C8EFD6}" type="slidenum">
              <a:rPr lang="en-GB" altLang="en-US"/>
              <a:pPr/>
              <a:t>18</a:t>
            </a:fld>
            <a:endParaRPr lang="en-GB" altLang="en-US"/>
          </a:p>
        </p:txBody>
      </p:sp>
    </p:spTree>
    <p:extLst>
      <p:ext uri="{BB962C8B-B14F-4D97-AF65-F5344CB8AC3E}">
        <p14:creationId xmlns:p14="http://schemas.microsoft.com/office/powerpoint/2010/main" val="120139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2500032-7741-4D83-86D6-0341FF67A8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76B31F8-CEF0-4049-ABEB-8EE48F432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C2581756-B455-40C1-A2BB-81CDD7F08D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001" indent="-301923">
              <a:defRPr>
                <a:solidFill>
                  <a:schemeClr val="tx1"/>
                </a:solidFill>
                <a:latin typeface="Arial" panose="020B0604020202020204" pitchFamily="34" charset="0"/>
                <a:ea typeface="MS PGothic" panose="020B0600070205080204" pitchFamily="34" charset="-128"/>
              </a:defRPr>
            </a:lvl2pPr>
            <a:lvl3pPr marL="1207694" indent="-241539">
              <a:defRPr>
                <a:solidFill>
                  <a:schemeClr val="tx1"/>
                </a:solidFill>
                <a:latin typeface="Arial" panose="020B0604020202020204" pitchFamily="34" charset="0"/>
                <a:ea typeface="MS PGothic" panose="020B0600070205080204" pitchFamily="34" charset="-128"/>
              </a:defRPr>
            </a:lvl3pPr>
            <a:lvl4pPr marL="1690771" indent="-241539">
              <a:defRPr>
                <a:solidFill>
                  <a:schemeClr val="tx1"/>
                </a:solidFill>
                <a:latin typeface="Arial" panose="020B0604020202020204" pitchFamily="34" charset="0"/>
                <a:ea typeface="MS PGothic" panose="020B0600070205080204" pitchFamily="34" charset="-128"/>
              </a:defRPr>
            </a:lvl4pPr>
            <a:lvl5pPr marL="2173849" indent="-241539">
              <a:defRPr>
                <a:solidFill>
                  <a:schemeClr val="tx1"/>
                </a:solidFill>
                <a:latin typeface="Arial" panose="020B0604020202020204" pitchFamily="34" charset="0"/>
                <a:ea typeface="MS PGothic" panose="020B0600070205080204" pitchFamily="34" charset="-128"/>
              </a:defRPr>
            </a:lvl5pPr>
            <a:lvl6pPr marL="2656926"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004"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081"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159"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FCCD959-1A62-448E-B3AD-302F50C8EFD6}" type="slidenum">
              <a:rPr lang="en-GB" altLang="en-US"/>
              <a:pPr/>
              <a:t>19</a:t>
            </a:fld>
            <a:endParaRPr lang="en-GB" altLang="en-US"/>
          </a:p>
        </p:txBody>
      </p:sp>
    </p:spTree>
    <p:extLst>
      <p:ext uri="{BB962C8B-B14F-4D97-AF65-F5344CB8AC3E}">
        <p14:creationId xmlns:p14="http://schemas.microsoft.com/office/powerpoint/2010/main" val="23441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2500032-7741-4D83-86D6-0341FF67A8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76B31F8-CEF0-4049-ABEB-8EE48F432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C2581756-B455-40C1-A2BB-81CDD7F08D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001" indent="-301923">
              <a:defRPr>
                <a:solidFill>
                  <a:schemeClr val="tx1"/>
                </a:solidFill>
                <a:latin typeface="Arial" panose="020B0604020202020204" pitchFamily="34" charset="0"/>
                <a:ea typeface="MS PGothic" panose="020B0600070205080204" pitchFamily="34" charset="-128"/>
              </a:defRPr>
            </a:lvl2pPr>
            <a:lvl3pPr marL="1207694" indent="-241539">
              <a:defRPr>
                <a:solidFill>
                  <a:schemeClr val="tx1"/>
                </a:solidFill>
                <a:latin typeface="Arial" panose="020B0604020202020204" pitchFamily="34" charset="0"/>
                <a:ea typeface="MS PGothic" panose="020B0600070205080204" pitchFamily="34" charset="-128"/>
              </a:defRPr>
            </a:lvl3pPr>
            <a:lvl4pPr marL="1690771" indent="-241539">
              <a:defRPr>
                <a:solidFill>
                  <a:schemeClr val="tx1"/>
                </a:solidFill>
                <a:latin typeface="Arial" panose="020B0604020202020204" pitchFamily="34" charset="0"/>
                <a:ea typeface="MS PGothic" panose="020B0600070205080204" pitchFamily="34" charset="-128"/>
              </a:defRPr>
            </a:lvl4pPr>
            <a:lvl5pPr marL="2173849" indent="-241539">
              <a:defRPr>
                <a:solidFill>
                  <a:schemeClr val="tx1"/>
                </a:solidFill>
                <a:latin typeface="Arial" panose="020B0604020202020204" pitchFamily="34" charset="0"/>
                <a:ea typeface="MS PGothic" panose="020B0600070205080204" pitchFamily="34" charset="-128"/>
              </a:defRPr>
            </a:lvl5pPr>
            <a:lvl6pPr marL="2656926"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004"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081"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159"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FCCD959-1A62-448E-B3AD-302F50C8EFD6}" type="slidenum">
              <a:rPr lang="en-GB" altLang="en-US"/>
              <a:pPr/>
              <a:t>20</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35F3F-B568-50C8-E0C7-C0284331D4FF}"/>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37294F7-2D10-DFDF-FA54-3E73140CE0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EFC8AA3-9A38-D093-E1FA-B9F0373EC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4C3194C2-F321-E86B-63A3-CB1FAB780B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001" indent="-301923">
              <a:defRPr>
                <a:solidFill>
                  <a:schemeClr val="tx1"/>
                </a:solidFill>
                <a:latin typeface="Arial" panose="020B0604020202020204" pitchFamily="34" charset="0"/>
                <a:ea typeface="MS PGothic" panose="020B0600070205080204" pitchFamily="34" charset="-128"/>
              </a:defRPr>
            </a:lvl2pPr>
            <a:lvl3pPr marL="1207694" indent="-241539">
              <a:defRPr>
                <a:solidFill>
                  <a:schemeClr val="tx1"/>
                </a:solidFill>
                <a:latin typeface="Arial" panose="020B0604020202020204" pitchFamily="34" charset="0"/>
                <a:ea typeface="MS PGothic" panose="020B0600070205080204" pitchFamily="34" charset="-128"/>
              </a:defRPr>
            </a:lvl3pPr>
            <a:lvl4pPr marL="1690771" indent="-241539">
              <a:defRPr>
                <a:solidFill>
                  <a:schemeClr val="tx1"/>
                </a:solidFill>
                <a:latin typeface="Arial" panose="020B0604020202020204" pitchFamily="34" charset="0"/>
                <a:ea typeface="MS PGothic" panose="020B0600070205080204" pitchFamily="34" charset="-128"/>
              </a:defRPr>
            </a:lvl4pPr>
            <a:lvl5pPr marL="2173849" indent="-241539">
              <a:defRPr>
                <a:solidFill>
                  <a:schemeClr val="tx1"/>
                </a:solidFill>
                <a:latin typeface="Arial" panose="020B0604020202020204" pitchFamily="34" charset="0"/>
                <a:ea typeface="MS PGothic" panose="020B0600070205080204" pitchFamily="34" charset="-128"/>
              </a:defRPr>
            </a:lvl5pPr>
            <a:lvl6pPr marL="2656926"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004"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081"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159"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FCCD959-1A62-448E-B3AD-302F50C8EFD6}" type="slidenum">
              <a:rPr lang="en-GB" altLang="en-US"/>
              <a:pPr/>
              <a:t>21</a:t>
            </a:fld>
            <a:endParaRPr lang="en-GB" altLang="en-US"/>
          </a:p>
        </p:txBody>
      </p:sp>
    </p:spTree>
    <p:extLst>
      <p:ext uri="{BB962C8B-B14F-4D97-AF65-F5344CB8AC3E}">
        <p14:creationId xmlns:p14="http://schemas.microsoft.com/office/powerpoint/2010/main" val="254891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E228-68C1-338C-51D3-958DC8C7B510}"/>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4E74B8E-19C0-2449-E0F9-3B64448860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9BC8879-7946-8CA9-9C2E-9C66BED904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4FF75061-CDE1-B3CC-B41D-64464B1BCE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001" indent="-301923">
              <a:defRPr>
                <a:solidFill>
                  <a:schemeClr val="tx1"/>
                </a:solidFill>
                <a:latin typeface="Arial" panose="020B0604020202020204" pitchFamily="34" charset="0"/>
                <a:ea typeface="MS PGothic" panose="020B0600070205080204" pitchFamily="34" charset="-128"/>
              </a:defRPr>
            </a:lvl2pPr>
            <a:lvl3pPr marL="1207694" indent="-241539">
              <a:defRPr>
                <a:solidFill>
                  <a:schemeClr val="tx1"/>
                </a:solidFill>
                <a:latin typeface="Arial" panose="020B0604020202020204" pitchFamily="34" charset="0"/>
                <a:ea typeface="MS PGothic" panose="020B0600070205080204" pitchFamily="34" charset="-128"/>
              </a:defRPr>
            </a:lvl3pPr>
            <a:lvl4pPr marL="1690771" indent="-241539">
              <a:defRPr>
                <a:solidFill>
                  <a:schemeClr val="tx1"/>
                </a:solidFill>
                <a:latin typeface="Arial" panose="020B0604020202020204" pitchFamily="34" charset="0"/>
                <a:ea typeface="MS PGothic" panose="020B0600070205080204" pitchFamily="34" charset="-128"/>
              </a:defRPr>
            </a:lvl4pPr>
            <a:lvl5pPr marL="2173849" indent="-241539">
              <a:defRPr>
                <a:solidFill>
                  <a:schemeClr val="tx1"/>
                </a:solidFill>
                <a:latin typeface="Arial" panose="020B0604020202020204" pitchFamily="34" charset="0"/>
                <a:ea typeface="MS PGothic" panose="020B0600070205080204" pitchFamily="34" charset="-128"/>
              </a:defRPr>
            </a:lvl5pPr>
            <a:lvl6pPr marL="2656926"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004"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081"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159"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FCCD959-1A62-448E-B3AD-302F50C8EFD6}" type="slidenum">
              <a:rPr lang="en-GB" altLang="en-US"/>
              <a:pPr/>
              <a:t>22</a:t>
            </a:fld>
            <a:endParaRPr lang="en-GB" altLang="en-US"/>
          </a:p>
        </p:txBody>
      </p:sp>
    </p:spTree>
    <p:extLst>
      <p:ext uri="{BB962C8B-B14F-4D97-AF65-F5344CB8AC3E}">
        <p14:creationId xmlns:p14="http://schemas.microsoft.com/office/powerpoint/2010/main" val="116443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2500032-7741-4D83-86D6-0341FF67A8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76B31F8-CEF0-4049-ABEB-8EE48F432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C2581756-B455-40C1-A2BB-81CDD7F08D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001" indent="-301923">
              <a:defRPr>
                <a:solidFill>
                  <a:schemeClr val="tx1"/>
                </a:solidFill>
                <a:latin typeface="Arial" panose="020B0604020202020204" pitchFamily="34" charset="0"/>
                <a:ea typeface="MS PGothic" panose="020B0600070205080204" pitchFamily="34" charset="-128"/>
              </a:defRPr>
            </a:lvl2pPr>
            <a:lvl3pPr marL="1207694" indent="-241539">
              <a:defRPr>
                <a:solidFill>
                  <a:schemeClr val="tx1"/>
                </a:solidFill>
                <a:latin typeface="Arial" panose="020B0604020202020204" pitchFamily="34" charset="0"/>
                <a:ea typeface="MS PGothic" panose="020B0600070205080204" pitchFamily="34" charset="-128"/>
              </a:defRPr>
            </a:lvl3pPr>
            <a:lvl4pPr marL="1690771" indent="-241539">
              <a:defRPr>
                <a:solidFill>
                  <a:schemeClr val="tx1"/>
                </a:solidFill>
                <a:latin typeface="Arial" panose="020B0604020202020204" pitchFamily="34" charset="0"/>
                <a:ea typeface="MS PGothic" panose="020B0600070205080204" pitchFamily="34" charset="-128"/>
              </a:defRPr>
            </a:lvl4pPr>
            <a:lvl5pPr marL="2173849" indent="-241539">
              <a:defRPr>
                <a:solidFill>
                  <a:schemeClr val="tx1"/>
                </a:solidFill>
                <a:latin typeface="Arial" panose="020B0604020202020204" pitchFamily="34" charset="0"/>
                <a:ea typeface="MS PGothic" panose="020B0600070205080204" pitchFamily="34" charset="-128"/>
              </a:defRPr>
            </a:lvl5pPr>
            <a:lvl6pPr marL="2656926"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004"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081"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159"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FCCD959-1A62-448E-B3AD-302F50C8EFD6}" type="slidenum">
              <a:rPr lang="en-GB" altLang="en-US"/>
              <a:pPr/>
              <a:t>23</a:t>
            </a:fld>
            <a:endParaRPr lang="en-GB" altLang="en-US"/>
          </a:p>
        </p:txBody>
      </p:sp>
    </p:spTree>
    <p:extLst>
      <p:ext uri="{BB962C8B-B14F-4D97-AF65-F5344CB8AC3E}">
        <p14:creationId xmlns:p14="http://schemas.microsoft.com/office/powerpoint/2010/main" val="348038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3B21EE8-AC07-483E-8DA2-F378559FA3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13E25C9-7A5A-4EA5-BF32-C98F592B1E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8C8710D9-589D-47D3-BFC9-673001EEFA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001" indent="-301923">
              <a:defRPr>
                <a:solidFill>
                  <a:schemeClr val="tx1"/>
                </a:solidFill>
                <a:latin typeface="Arial" panose="020B0604020202020204" pitchFamily="34" charset="0"/>
                <a:ea typeface="MS PGothic" panose="020B0600070205080204" pitchFamily="34" charset="-128"/>
              </a:defRPr>
            </a:lvl2pPr>
            <a:lvl3pPr marL="1207694" indent="-241539">
              <a:defRPr>
                <a:solidFill>
                  <a:schemeClr val="tx1"/>
                </a:solidFill>
                <a:latin typeface="Arial" panose="020B0604020202020204" pitchFamily="34" charset="0"/>
                <a:ea typeface="MS PGothic" panose="020B0600070205080204" pitchFamily="34" charset="-128"/>
              </a:defRPr>
            </a:lvl3pPr>
            <a:lvl4pPr marL="1690771" indent="-241539">
              <a:defRPr>
                <a:solidFill>
                  <a:schemeClr val="tx1"/>
                </a:solidFill>
                <a:latin typeface="Arial" panose="020B0604020202020204" pitchFamily="34" charset="0"/>
                <a:ea typeface="MS PGothic" panose="020B0600070205080204" pitchFamily="34" charset="-128"/>
              </a:defRPr>
            </a:lvl4pPr>
            <a:lvl5pPr marL="2173849" indent="-241539">
              <a:defRPr>
                <a:solidFill>
                  <a:schemeClr val="tx1"/>
                </a:solidFill>
                <a:latin typeface="Arial" panose="020B0604020202020204" pitchFamily="34" charset="0"/>
                <a:ea typeface="MS PGothic" panose="020B0600070205080204" pitchFamily="34" charset="-128"/>
              </a:defRPr>
            </a:lvl5pPr>
            <a:lvl6pPr marL="2656926"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004"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081"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159" indent="-241539" defTabSz="48307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E599812-B76E-4776-A686-2AE84A1D1F83}" type="slidenum">
              <a:rPr lang="en-GB" altLang="en-US"/>
              <a:pPr/>
              <a:t>24</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24AEC0-4BA4-4D98-BE8B-21F625F2D9AD}" type="slidenum">
              <a:rPr lang="en-GB" smtClean="0"/>
              <a:t>35</a:t>
            </a:fld>
            <a:endParaRPr lang="en-GB"/>
          </a:p>
        </p:txBody>
      </p:sp>
    </p:spTree>
    <p:extLst>
      <p:ext uri="{BB962C8B-B14F-4D97-AF65-F5344CB8AC3E}">
        <p14:creationId xmlns:p14="http://schemas.microsoft.com/office/powerpoint/2010/main" val="218345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9752-CDDC-4DB1-9418-B87A2EB2F9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B7E77A-9430-4560-89F0-570202400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EC2AA9-5AA5-4645-B34C-2C21D0F77D67}"/>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5" name="Footer Placeholder 4">
            <a:extLst>
              <a:ext uri="{FF2B5EF4-FFF2-40B4-BE49-F238E27FC236}">
                <a16:creationId xmlns:a16="http://schemas.microsoft.com/office/drawing/2014/main" id="{D7E8B7B3-159F-4F53-8D84-446533E78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004764-0F18-4101-B387-DF5AD1847FC4}"/>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95568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8418-C6F0-47E4-A519-BBCB2ABAE2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1D969A-9375-40EB-BD90-A4F8191882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C39930-358E-4BF6-B07A-45E42D115E6D}"/>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5" name="Footer Placeholder 4">
            <a:extLst>
              <a:ext uri="{FF2B5EF4-FFF2-40B4-BE49-F238E27FC236}">
                <a16:creationId xmlns:a16="http://schemas.microsoft.com/office/drawing/2014/main" id="{1B9B3B8E-6D94-4DFD-A4C5-BD1632AD76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E750A7-2DEC-4671-83FD-67D158EF5EF3}"/>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120097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2BE27-30AA-4D3D-8824-5C3F0F29F6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E532A2-34B3-40CA-8950-AD9546C11E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3DCCE9-441F-411F-BFF1-141576CF8FDF}"/>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5" name="Footer Placeholder 4">
            <a:extLst>
              <a:ext uri="{FF2B5EF4-FFF2-40B4-BE49-F238E27FC236}">
                <a16:creationId xmlns:a16="http://schemas.microsoft.com/office/drawing/2014/main" id="{7F202750-47F5-4368-908D-97EA0B72C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4FBAA1-6B18-4CE0-970D-303A53F6AC7F}"/>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192417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70A2-8C06-634F-88D6-BA3F80721B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696E49-592D-6243-A5BE-3BCE39C288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B8323C-A771-8742-87E3-53DC0E6C70D9}"/>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5" name="Footer Placeholder 4">
            <a:extLst>
              <a:ext uri="{FF2B5EF4-FFF2-40B4-BE49-F238E27FC236}">
                <a16:creationId xmlns:a16="http://schemas.microsoft.com/office/drawing/2014/main" id="{EF1AF94C-2AEF-C94C-A4FA-0A1D6FFEA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13A3E-F38A-1345-BFD8-06A5BDF01EF6}"/>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3188833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8BA3-E69A-C44B-848C-F71C6BAB1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441AE-9A1C-614E-90B8-4E0592F58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8353B-6431-E142-93EB-C94F0EE2C463}"/>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5" name="Footer Placeholder 4">
            <a:extLst>
              <a:ext uri="{FF2B5EF4-FFF2-40B4-BE49-F238E27FC236}">
                <a16:creationId xmlns:a16="http://schemas.microsoft.com/office/drawing/2014/main" id="{4E647208-F31A-9841-86D1-D79B6E657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3668E-B5D2-0644-B51C-96DA5620B8A6}"/>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283058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BB9D-F26A-834B-899E-C129A0813F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2D0A21-479F-0743-9D85-255690DC3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1BA8-7BF4-1941-A7E1-699BE4BC4F1C}"/>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5" name="Footer Placeholder 4">
            <a:extLst>
              <a:ext uri="{FF2B5EF4-FFF2-40B4-BE49-F238E27FC236}">
                <a16:creationId xmlns:a16="http://schemas.microsoft.com/office/drawing/2014/main" id="{A8009A8C-F66E-F648-A77C-C5B7B6BE9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60056-B809-9E44-B811-A564E0E0D901}"/>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245637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5666-DDC5-9549-984F-56214FAD3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FB799-AF76-B646-AB38-B6E5C94ED0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C54966-4150-3244-989F-094239532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D63E5-77D8-8C49-812F-8E374810FE40}"/>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6" name="Footer Placeholder 5">
            <a:extLst>
              <a:ext uri="{FF2B5EF4-FFF2-40B4-BE49-F238E27FC236}">
                <a16:creationId xmlns:a16="http://schemas.microsoft.com/office/drawing/2014/main" id="{783EA8DC-B776-EB4A-B9EC-7AA40D7B5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4706D-80C5-F641-A1AA-D3EA648915AF}"/>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302904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F472-D268-9B40-9261-F7D73D305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BDC4C2-3645-AE4C-8C25-A416253CF7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8CF8AE-E9B4-1741-8521-46CD5728F2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4842EB-5FB7-2B4E-BE6A-26FA3173FE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A2EFA-4B5A-704B-8F03-110C5E883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E5E64-D5C3-CB43-8B0C-86B42CCF0058}"/>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8" name="Footer Placeholder 7">
            <a:extLst>
              <a:ext uri="{FF2B5EF4-FFF2-40B4-BE49-F238E27FC236}">
                <a16:creationId xmlns:a16="http://schemas.microsoft.com/office/drawing/2014/main" id="{CC6BFC34-536B-6148-A945-16001FC89E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879BD-CF6D-F040-9C99-DA775E4BEA27}"/>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3825642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8A55-DE9D-B84D-B7BB-C40C61DD16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F9F0E2-F21C-624C-848E-838686E78058}"/>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4" name="Footer Placeholder 3">
            <a:extLst>
              <a:ext uri="{FF2B5EF4-FFF2-40B4-BE49-F238E27FC236}">
                <a16:creationId xmlns:a16="http://schemas.microsoft.com/office/drawing/2014/main" id="{15B64A84-7CC4-2247-9A75-E421E7C4A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6ABBE8-5F36-5243-BD0E-5E50346B213C}"/>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12183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EF6CE7-344C-C146-AB8A-77E09AFAE153}"/>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3" name="Footer Placeholder 2">
            <a:extLst>
              <a:ext uri="{FF2B5EF4-FFF2-40B4-BE49-F238E27FC236}">
                <a16:creationId xmlns:a16="http://schemas.microsoft.com/office/drawing/2014/main" id="{24020EA0-EE6E-434A-8E42-2E41B953F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B8E539-8CA7-414E-87E7-09A324C36A44}"/>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280776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4D82-409B-BA42-85E5-28D11DBCA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9649A9-6BB1-AE44-8793-7B4E35BC1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4E0DF7-C7CB-4848-AEC6-2A0EA842A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1C8457-365F-8C41-965A-BCC104C65EFE}"/>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6" name="Footer Placeholder 5">
            <a:extLst>
              <a:ext uri="{FF2B5EF4-FFF2-40B4-BE49-F238E27FC236}">
                <a16:creationId xmlns:a16="http://schemas.microsoft.com/office/drawing/2014/main" id="{00FDAD63-9710-2D45-B4F5-19661388C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3BA5B-672B-DC46-A49E-A1A8305B82CF}"/>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17334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0A78-FCD6-409D-A292-9D0F1EE7EF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6508B1-F7E0-4E62-956F-5B7615C24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9B32D-7297-4B99-B8B5-636116E8157C}"/>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5" name="Footer Placeholder 4">
            <a:extLst>
              <a:ext uri="{FF2B5EF4-FFF2-40B4-BE49-F238E27FC236}">
                <a16:creationId xmlns:a16="http://schemas.microsoft.com/office/drawing/2014/main" id="{F507FA5E-0460-486A-9CF1-0D2EB55D41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0B76B3-A59D-40C9-88BF-FD0A563F50C5}"/>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2103337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BAD1-DFF7-604D-AD53-00DE2B786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4DF303-C83C-054C-9E18-869BE7F40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39F7CA-0F41-3A4C-9313-8D99D9DCF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C0346-ED44-744C-9EC6-FA5F04097968}"/>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6" name="Footer Placeholder 5">
            <a:extLst>
              <a:ext uri="{FF2B5EF4-FFF2-40B4-BE49-F238E27FC236}">
                <a16:creationId xmlns:a16="http://schemas.microsoft.com/office/drawing/2014/main" id="{D9B427DD-4B66-324D-86A4-FDA7C0B16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0C916-B476-0B4D-BF8F-F27C123A1BFE}"/>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360364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99B5-5AB9-DA42-AFA8-43A0D4B51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EB1011-17A4-8B47-A18A-9CD5A3D93F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5380E-6AF3-484A-A904-46300FC4FDBF}"/>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5" name="Footer Placeholder 4">
            <a:extLst>
              <a:ext uri="{FF2B5EF4-FFF2-40B4-BE49-F238E27FC236}">
                <a16:creationId xmlns:a16="http://schemas.microsoft.com/office/drawing/2014/main" id="{3E78377D-1030-184E-AF36-5AA0BCB52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5620F-92E9-3F4F-8A74-EF18F5944743}"/>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327686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4E054-EA22-464C-9B1F-A56AF6101F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E28B80-CA20-6543-A034-27409D86AB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DFEA5-85C1-C041-8B40-7145A98850E0}"/>
              </a:ext>
            </a:extLst>
          </p:cNvPr>
          <p:cNvSpPr>
            <a:spLocks noGrp="1"/>
          </p:cNvSpPr>
          <p:nvPr>
            <p:ph type="dt" sz="half" idx="10"/>
          </p:nvPr>
        </p:nvSpPr>
        <p:spPr/>
        <p:txBody>
          <a:bodyPr/>
          <a:lstStyle/>
          <a:p>
            <a:fld id="{F118E447-D59A-9C45-ACF9-0AA3EA3C046C}" type="datetimeFigureOut">
              <a:rPr lang="en-US" smtClean="0"/>
              <a:t>3/13/2026</a:t>
            </a:fld>
            <a:endParaRPr lang="en-US"/>
          </a:p>
        </p:txBody>
      </p:sp>
      <p:sp>
        <p:nvSpPr>
          <p:cNvPr id="5" name="Footer Placeholder 4">
            <a:extLst>
              <a:ext uri="{FF2B5EF4-FFF2-40B4-BE49-F238E27FC236}">
                <a16:creationId xmlns:a16="http://schemas.microsoft.com/office/drawing/2014/main" id="{8ADCC284-B17B-004A-872B-1979CA8B8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FEAB0-4F84-F740-8F65-9BD0F8ABB0F8}"/>
              </a:ext>
            </a:extLst>
          </p:cNvPr>
          <p:cNvSpPr>
            <a:spLocks noGrp="1"/>
          </p:cNvSpPr>
          <p:nvPr>
            <p:ph type="sldNum" sz="quarter" idx="12"/>
          </p:nvPr>
        </p:nvSpPr>
        <p:spPr/>
        <p:txBody>
          <a:bodyPr/>
          <a:lstStyle/>
          <a:p>
            <a:fld id="{FC02BC01-3E87-4748-9A54-68F1B452222F}" type="slidenum">
              <a:rPr lang="en-US" smtClean="0"/>
              <a:t>‹#›</a:t>
            </a:fld>
            <a:endParaRPr lang="en-US"/>
          </a:p>
        </p:txBody>
      </p:sp>
    </p:spTree>
    <p:extLst>
      <p:ext uri="{BB962C8B-B14F-4D97-AF65-F5344CB8AC3E}">
        <p14:creationId xmlns:p14="http://schemas.microsoft.com/office/powerpoint/2010/main" val="2257054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17029D-4642-4534-AD72-789013582399}"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977971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17029D-4642-4534-AD72-789013582399}"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1037143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7029D-4642-4534-AD72-789013582399}"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4213764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17029D-4642-4534-AD72-789013582399}" type="datetimeFigureOut">
              <a:rPr lang="en-GB" smtClean="0"/>
              <a:t>13/03/2026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87011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17029D-4642-4534-AD72-789013582399}" type="datetimeFigureOut">
              <a:rPr lang="en-GB" smtClean="0"/>
              <a:t>13/03/2026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184056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17029D-4642-4534-AD72-789013582399}" type="datetimeFigureOut">
              <a:rPr lang="en-GB" smtClean="0"/>
              <a:t>13/03/2026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836213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7029D-4642-4534-AD72-789013582399}" type="datetimeFigureOut">
              <a:rPr lang="en-GB" smtClean="0"/>
              <a:t>13/03/2026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306071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1B03-D96D-4693-AE21-86E69E2A6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50E925-60FD-47D8-90F1-47F466B48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440BEA-5963-45BF-88E1-6C8F7AD7A5F8}"/>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5" name="Footer Placeholder 4">
            <a:extLst>
              <a:ext uri="{FF2B5EF4-FFF2-40B4-BE49-F238E27FC236}">
                <a16:creationId xmlns:a16="http://schemas.microsoft.com/office/drawing/2014/main" id="{0F84AD13-90E1-4031-AA2B-5A08CB51F9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C67AB-9CC7-468A-AF03-879123FF7807}"/>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4032211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7029D-4642-4534-AD72-789013582399}" type="datetimeFigureOut">
              <a:rPr lang="en-GB" smtClean="0"/>
              <a:t>13/03/2026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1144684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7029D-4642-4534-AD72-789013582399}" type="datetimeFigureOut">
              <a:rPr lang="en-GB" smtClean="0"/>
              <a:t>13/03/2026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2161757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17029D-4642-4534-AD72-789013582399}"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3870370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17029D-4642-4534-AD72-789013582399}"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4FBEA8-4114-4EA5-8B51-6A98AF3F5EC6}" type="slidenum">
              <a:rPr lang="en-GB" smtClean="0"/>
              <a:t>‹#›</a:t>
            </a:fld>
            <a:endParaRPr lang="en-GB"/>
          </a:p>
        </p:txBody>
      </p:sp>
    </p:spTree>
    <p:extLst>
      <p:ext uri="{BB962C8B-B14F-4D97-AF65-F5344CB8AC3E}">
        <p14:creationId xmlns:p14="http://schemas.microsoft.com/office/powerpoint/2010/main" val="60303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39DA8ED-AAA3-4E97-9AFC-9174BA44576A}"/>
              </a:ext>
            </a:extLst>
          </p:cNvPr>
          <p:cNvSpPr>
            <a:spLocks noGrp="1"/>
          </p:cNvSpPr>
          <p:nvPr>
            <p:ph type="dt" sz="half" idx="10"/>
          </p:nvPr>
        </p:nvSpPr>
        <p:spPr/>
        <p:txBody>
          <a:bodyPr/>
          <a:lstStyle>
            <a:lvl1pPr>
              <a:defRPr/>
            </a:lvl1pPr>
          </a:lstStyle>
          <a:p>
            <a:pPr>
              <a:defRPr/>
            </a:pPr>
            <a:fld id="{96B55234-FA62-4D99-8D9D-09C40A524734}" type="datetime1">
              <a:rPr lang="en-US" altLang="en-US"/>
              <a:pPr>
                <a:defRPr/>
              </a:pPr>
              <a:t>3/13/2026</a:t>
            </a:fld>
            <a:endParaRPr lang="en-US" altLang="en-US"/>
          </a:p>
        </p:txBody>
      </p:sp>
      <p:sp>
        <p:nvSpPr>
          <p:cNvPr id="5" name="Footer Placeholder 4">
            <a:extLst>
              <a:ext uri="{FF2B5EF4-FFF2-40B4-BE49-F238E27FC236}">
                <a16:creationId xmlns:a16="http://schemas.microsoft.com/office/drawing/2014/main" id="{562F7D70-BF0A-4859-BE2B-DF8DFBA012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A00C81-42EC-4557-88BF-CBA3DA9A7EBF}"/>
              </a:ext>
            </a:extLst>
          </p:cNvPr>
          <p:cNvSpPr>
            <a:spLocks noGrp="1"/>
          </p:cNvSpPr>
          <p:nvPr>
            <p:ph type="sldNum" sz="quarter" idx="12"/>
          </p:nvPr>
        </p:nvSpPr>
        <p:spPr/>
        <p:txBody>
          <a:bodyPr/>
          <a:lstStyle>
            <a:lvl1pPr>
              <a:defRPr/>
            </a:lvl1pPr>
          </a:lstStyle>
          <a:p>
            <a:fld id="{452327BF-5E5C-4F4C-B500-13930CC18C09}" type="slidenum">
              <a:rPr lang="en-US" altLang="en-US"/>
              <a:pPr/>
              <a:t>‹#›</a:t>
            </a:fld>
            <a:endParaRPr lang="en-US" altLang="en-US"/>
          </a:p>
        </p:txBody>
      </p:sp>
    </p:spTree>
    <p:extLst>
      <p:ext uri="{BB962C8B-B14F-4D97-AF65-F5344CB8AC3E}">
        <p14:creationId xmlns:p14="http://schemas.microsoft.com/office/powerpoint/2010/main" val="3079282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035121-3FA7-4BE9-B127-FB7C0DC1ACB8}"/>
              </a:ext>
            </a:extLst>
          </p:cNvPr>
          <p:cNvSpPr>
            <a:spLocks noGrp="1"/>
          </p:cNvSpPr>
          <p:nvPr>
            <p:ph type="dt" sz="half" idx="10"/>
          </p:nvPr>
        </p:nvSpPr>
        <p:spPr/>
        <p:txBody>
          <a:bodyPr/>
          <a:lstStyle>
            <a:lvl1pPr>
              <a:defRPr/>
            </a:lvl1pPr>
          </a:lstStyle>
          <a:p>
            <a:pPr>
              <a:defRPr/>
            </a:pPr>
            <a:fld id="{CEB30D9F-54D4-4155-BAA9-80ED8B09E5BB}" type="datetime1">
              <a:rPr lang="en-US" altLang="en-US"/>
              <a:pPr>
                <a:defRPr/>
              </a:pPr>
              <a:t>3/13/2026</a:t>
            </a:fld>
            <a:endParaRPr lang="en-US" altLang="en-US"/>
          </a:p>
        </p:txBody>
      </p:sp>
      <p:sp>
        <p:nvSpPr>
          <p:cNvPr id="5" name="Footer Placeholder 4">
            <a:extLst>
              <a:ext uri="{FF2B5EF4-FFF2-40B4-BE49-F238E27FC236}">
                <a16:creationId xmlns:a16="http://schemas.microsoft.com/office/drawing/2014/main" id="{50A6EA9E-6A1A-47CC-ADBF-4649E1F7AD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3E1E6F-0E16-4050-AB74-9C82B9C761C2}"/>
              </a:ext>
            </a:extLst>
          </p:cNvPr>
          <p:cNvSpPr>
            <a:spLocks noGrp="1"/>
          </p:cNvSpPr>
          <p:nvPr>
            <p:ph type="sldNum" sz="quarter" idx="12"/>
          </p:nvPr>
        </p:nvSpPr>
        <p:spPr/>
        <p:txBody>
          <a:bodyPr/>
          <a:lstStyle>
            <a:lvl1pPr>
              <a:defRPr/>
            </a:lvl1pPr>
          </a:lstStyle>
          <a:p>
            <a:fld id="{1E70FB45-2741-4ECE-BEB6-225A6D7BB28F}" type="slidenum">
              <a:rPr lang="en-US" altLang="en-US"/>
              <a:pPr/>
              <a:t>‹#›</a:t>
            </a:fld>
            <a:endParaRPr lang="en-US" altLang="en-US"/>
          </a:p>
        </p:txBody>
      </p:sp>
    </p:spTree>
    <p:extLst>
      <p:ext uri="{BB962C8B-B14F-4D97-AF65-F5344CB8AC3E}">
        <p14:creationId xmlns:p14="http://schemas.microsoft.com/office/powerpoint/2010/main" val="123510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353057-DA75-4454-B0AD-F1A706324C74}"/>
              </a:ext>
            </a:extLst>
          </p:cNvPr>
          <p:cNvSpPr>
            <a:spLocks noGrp="1"/>
          </p:cNvSpPr>
          <p:nvPr>
            <p:ph type="dt" sz="half" idx="10"/>
          </p:nvPr>
        </p:nvSpPr>
        <p:spPr/>
        <p:txBody>
          <a:bodyPr/>
          <a:lstStyle>
            <a:lvl1pPr>
              <a:defRPr/>
            </a:lvl1pPr>
          </a:lstStyle>
          <a:p>
            <a:pPr>
              <a:defRPr/>
            </a:pPr>
            <a:fld id="{19937C9F-B74C-4E95-99CA-3A7BDB419B08}" type="datetime1">
              <a:rPr lang="en-US" altLang="en-US"/>
              <a:pPr>
                <a:defRPr/>
              </a:pPr>
              <a:t>3/13/2026</a:t>
            </a:fld>
            <a:endParaRPr lang="en-US" altLang="en-US"/>
          </a:p>
        </p:txBody>
      </p:sp>
      <p:sp>
        <p:nvSpPr>
          <p:cNvPr id="5" name="Footer Placeholder 4">
            <a:extLst>
              <a:ext uri="{FF2B5EF4-FFF2-40B4-BE49-F238E27FC236}">
                <a16:creationId xmlns:a16="http://schemas.microsoft.com/office/drawing/2014/main" id="{A734CB5B-12FD-4ADB-8147-319D71A751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43D57A-ED83-4590-8B44-15DE0FFDE772}"/>
              </a:ext>
            </a:extLst>
          </p:cNvPr>
          <p:cNvSpPr>
            <a:spLocks noGrp="1"/>
          </p:cNvSpPr>
          <p:nvPr>
            <p:ph type="sldNum" sz="quarter" idx="12"/>
          </p:nvPr>
        </p:nvSpPr>
        <p:spPr/>
        <p:txBody>
          <a:bodyPr/>
          <a:lstStyle>
            <a:lvl1pPr>
              <a:defRPr/>
            </a:lvl1pPr>
          </a:lstStyle>
          <a:p>
            <a:fld id="{3A7D9B13-39D9-483C-A85F-AB665F69F85C}" type="slidenum">
              <a:rPr lang="en-US" altLang="en-US"/>
              <a:pPr/>
              <a:t>‹#›</a:t>
            </a:fld>
            <a:endParaRPr lang="en-US" altLang="en-US"/>
          </a:p>
        </p:txBody>
      </p:sp>
    </p:spTree>
    <p:extLst>
      <p:ext uri="{BB962C8B-B14F-4D97-AF65-F5344CB8AC3E}">
        <p14:creationId xmlns:p14="http://schemas.microsoft.com/office/powerpoint/2010/main" val="3418821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62DA365-627D-40D4-B566-D7EF65BE268F}"/>
              </a:ext>
            </a:extLst>
          </p:cNvPr>
          <p:cNvSpPr>
            <a:spLocks noGrp="1"/>
          </p:cNvSpPr>
          <p:nvPr>
            <p:ph type="dt" sz="half" idx="10"/>
          </p:nvPr>
        </p:nvSpPr>
        <p:spPr/>
        <p:txBody>
          <a:bodyPr/>
          <a:lstStyle>
            <a:lvl1pPr>
              <a:defRPr/>
            </a:lvl1pPr>
          </a:lstStyle>
          <a:p>
            <a:pPr>
              <a:defRPr/>
            </a:pPr>
            <a:fld id="{491E7028-4270-4D1A-A87B-5519664A61A6}" type="datetime1">
              <a:rPr lang="en-US" altLang="en-US"/>
              <a:pPr>
                <a:defRPr/>
              </a:pPr>
              <a:t>3/13/2026</a:t>
            </a:fld>
            <a:endParaRPr lang="en-US" altLang="en-US"/>
          </a:p>
        </p:txBody>
      </p:sp>
      <p:sp>
        <p:nvSpPr>
          <p:cNvPr id="6" name="Footer Placeholder 4">
            <a:extLst>
              <a:ext uri="{FF2B5EF4-FFF2-40B4-BE49-F238E27FC236}">
                <a16:creationId xmlns:a16="http://schemas.microsoft.com/office/drawing/2014/main" id="{3381577F-2D9E-4FFF-8662-3B42A1AD06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5A6E5C-FD32-423E-803C-AB82493A0842}"/>
              </a:ext>
            </a:extLst>
          </p:cNvPr>
          <p:cNvSpPr>
            <a:spLocks noGrp="1"/>
          </p:cNvSpPr>
          <p:nvPr>
            <p:ph type="sldNum" sz="quarter" idx="12"/>
          </p:nvPr>
        </p:nvSpPr>
        <p:spPr/>
        <p:txBody>
          <a:bodyPr/>
          <a:lstStyle>
            <a:lvl1pPr>
              <a:defRPr/>
            </a:lvl1pPr>
          </a:lstStyle>
          <a:p>
            <a:fld id="{EC3452F9-A412-4B25-B73B-D72F0900D8BA}" type="slidenum">
              <a:rPr lang="en-US" altLang="en-US"/>
              <a:pPr/>
              <a:t>‹#›</a:t>
            </a:fld>
            <a:endParaRPr lang="en-US" altLang="en-US"/>
          </a:p>
        </p:txBody>
      </p:sp>
    </p:spTree>
    <p:extLst>
      <p:ext uri="{BB962C8B-B14F-4D97-AF65-F5344CB8AC3E}">
        <p14:creationId xmlns:p14="http://schemas.microsoft.com/office/powerpoint/2010/main" val="3506893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E209E8F1-9791-49D3-B164-3D1CD640EC14}"/>
              </a:ext>
            </a:extLst>
          </p:cNvPr>
          <p:cNvSpPr>
            <a:spLocks noGrp="1"/>
          </p:cNvSpPr>
          <p:nvPr>
            <p:ph type="dt" sz="half" idx="10"/>
          </p:nvPr>
        </p:nvSpPr>
        <p:spPr/>
        <p:txBody>
          <a:bodyPr/>
          <a:lstStyle>
            <a:lvl1pPr>
              <a:defRPr/>
            </a:lvl1pPr>
          </a:lstStyle>
          <a:p>
            <a:pPr>
              <a:defRPr/>
            </a:pPr>
            <a:fld id="{208724DB-AC39-4ED2-8D18-8E868F6B85F3}" type="datetime1">
              <a:rPr lang="en-US" altLang="en-US"/>
              <a:pPr>
                <a:defRPr/>
              </a:pPr>
              <a:t>3/13/2026</a:t>
            </a:fld>
            <a:endParaRPr lang="en-US" altLang="en-US"/>
          </a:p>
        </p:txBody>
      </p:sp>
      <p:sp>
        <p:nvSpPr>
          <p:cNvPr id="8" name="Footer Placeholder 4">
            <a:extLst>
              <a:ext uri="{FF2B5EF4-FFF2-40B4-BE49-F238E27FC236}">
                <a16:creationId xmlns:a16="http://schemas.microsoft.com/office/drawing/2014/main" id="{20C456F2-C936-4967-8804-9ADEB2A4CEE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1124731-FC25-4F69-B414-03CAC20B5BC3}"/>
              </a:ext>
            </a:extLst>
          </p:cNvPr>
          <p:cNvSpPr>
            <a:spLocks noGrp="1"/>
          </p:cNvSpPr>
          <p:nvPr>
            <p:ph type="sldNum" sz="quarter" idx="12"/>
          </p:nvPr>
        </p:nvSpPr>
        <p:spPr/>
        <p:txBody>
          <a:bodyPr/>
          <a:lstStyle>
            <a:lvl1pPr>
              <a:defRPr/>
            </a:lvl1pPr>
          </a:lstStyle>
          <a:p>
            <a:fld id="{E693B223-4961-4A2C-AA23-DE68BCEB9E20}" type="slidenum">
              <a:rPr lang="en-US" altLang="en-US"/>
              <a:pPr/>
              <a:t>‹#›</a:t>
            </a:fld>
            <a:endParaRPr lang="en-US" altLang="en-US"/>
          </a:p>
        </p:txBody>
      </p:sp>
    </p:spTree>
    <p:extLst>
      <p:ext uri="{BB962C8B-B14F-4D97-AF65-F5344CB8AC3E}">
        <p14:creationId xmlns:p14="http://schemas.microsoft.com/office/powerpoint/2010/main" val="3560433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CFEDC34-1EB6-4EC7-8642-F83E65F8FD6B}"/>
              </a:ext>
            </a:extLst>
          </p:cNvPr>
          <p:cNvSpPr>
            <a:spLocks noGrp="1"/>
          </p:cNvSpPr>
          <p:nvPr>
            <p:ph type="dt" sz="half" idx="10"/>
          </p:nvPr>
        </p:nvSpPr>
        <p:spPr/>
        <p:txBody>
          <a:bodyPr/>
          <a:lstStyle>
            <a:lvl1pPr>
              <a:defRPr/>
            </a:lvl1pPr>
          </a:lstStyle>
          <a:p>
            <a:pPr>
              <a:defRPr/>
            </a:pPr>
            <a:fld id="{025F4B57-4204-45A4-A4F8-91FF9BBDAE8C}" type="datetime1">
              <a:rPr lang="en-US" altLang="en-US"/>
              <a:pPr>
                <a:defRPr/>
              </a:pPr>
              <a:t>3/13/2026</a:t>
            </a:fld>
            <a:endParaRPr lang="en-US" altLang="en-US"/>
          </a:p>
        </p:txBody>
      </p:sp>
      <p:sp>
        <p:nvSpPr>
          <p:cNvPr id="4" name="Footer Placeholder 4">
            <a:extLst>
              <a:ext uri="{FF2B5EF4-FFF2-40B4-BE49-F238E27FC236}">
                <a16:creationId xmlns:a16="http://schemas.microsoft.com/office/drawing/2014/main" id="{2D6B22EF-EFA4-4231-B160-7CBB76C46AC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53CC72A-CEDB-49DF-9F23-F9924D77A4EB}"/>
              </a:ext>
            </a:extLst>
          </p:cNvPr>
          <p:cNvSpPr>
            <a:spLocks noGrp="1"/>
          </p:cNvSpPr>
          <p:nvPr>
            <p:ph type="sldNum" sz="quarter" idx="12"/>
          </p:nvPr>
        </p:nvSpPr>
        <p:spPr/>
        <p:txBody>
          <a:bodyPr/>
          <a:lstStyle>
            <a:lvl1pPr>
              <a:defRPr/>
            </a:lvl1pPr>
          </a:lstStyle>
          <a:p>
            <a:fld id="{BCCCA9B2-9DC4-489C-8138-A3044668F5EB}" type="slidenum">
              <a:rPr lang="en-US" altLang="en-US"/>
              <a:pPr/>
              <a:t>‹#›</a:t>
            </a:fld>
            <a:endParaRPr lang="en-US" altLang="en-US"/>
          </a:p>
        </p:txBody>
      </p:sp>
    </p:spTree>
    <p:extLst>
      <p:ext uri="{BB962C8B-B14F-4D97-AF65-F5344CB8AC3E}">
        <p14:creationId xmlns:p14="http://schemas.microsoft.com/office/powerpoint/2010/main" val="315437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A802-785D-448D-8869-98DFEEFC1E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1BACF0-0A6E-4989-A488-82465960C1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DC1A90-52C6-43C7-8819-3E9A6DEC4E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B437A3-32C7-4F61-9985-51251330A619}"/>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6" name="Footer Placeholder 5">
            <a:extLst>
              <a:ext uri="{FF2B5EF4-FFF2-40B4-BE49-F238E27FC236}">
                <a16:creationId xmlns:a16="http://schemas.microsoft.com/office/drawing/2014/main" id="{3C5072D2-10EA-4208-9C46-46E0C13474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22991B-2991-4554-A464-AE04BA385530}"/>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352842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B8B87F-C3E4-403D-8CBF-D6E3264C4C33}"/>
              </a:ext>
            </a:extLst>
          </p:cNvPr>
          <p:cNvSpPr>
            <a:spLocks noGrp="1"/>
          </p:cNvSpPr>
          <p:nvPr>
            <p:ph type="dt" sz="half" idx="10"/>
          </p:nvPr>
        </p:nvSpPr>
        <p:spPr/>
        <p:txBody>
          <a:bodyPr/>
          <a:lstStyle>
            <a:lvl1pPr>
              <a:defRPr/>
            </a:lvl1pPr>
          </a:lstStyle>
          <a:p>
            <a:pPr>
              <a:defRPr/>
            </a:pPr>
            <a:fld id="{E72E1552-9D92-41DE-83CF-BB1EC92383B8}" type="datetime1">
              <a:rPr lang="en-US" altLang="en-US"/>
              <a:pPr>
                <a:defRPr/>
              </a:pPr>
              <a:t>3/13/2026</a:t>
            </a:fld>
            <a:endParaRPr lang="en-US" altLang="en-US"/>
          </a:p>
        </p:txBody>
      </p:sp>
      <p:sp>
        <p:nvSpPr>
          <p:cNvPr id="3" name="Footer Placeholder 4">
            <a:extLst>
              <a:ext uri="{FF2B5EF4-FFF2-40B4-BE49-F238E27FC236}">
                <a16:creationId xmlns:a16="http://schemas.microsoft.com/office/drawing/2014/main" id="{64C47B7E-4078-4D6D-AF7E-F47DBA69370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D8E60FB-C900-4AA7-AE0A-9483CC132434}"/>
              </a:ext>
            </a:extLst>
          </p:cNvPr>
          <p:cNvSpPr>
            <a:spLocks noGrp="1"/>
          </p:cNvSpPr>
          <p:nvPr>
            <p:ph type="sldNum" sz="quarter" idx="12"/>
          </p:nvPr>
        </p:nvSpPr>
        <p:spPr/>
        <p:txBody>
          <a:bodyPr/>
          <a:lstStyle>
            <a:lvl1pPr>
              <a:defRPr/>
            </a:lvl1pPr>
          </a:lstStyle>
          <a:p>
            <a:fld id="{8BB1BDB7-59FA-4D56-A525-5718C2E8331A}" type="slidenum">
              <a:rPr lang="en-US" altLang="en-US"/>
              <a:pPr/>
              <a:t>‹#›</a:t>
            </a:fld>
            <a:endParaRPr lang="en-US" altLang="en-US"/>
          </a:p>
        </p:txBody>
      </p:sp>
    </p:spTree>
    <p:extLst>
      <p:ext uri="{BB962C8B-B14F-4D97-AF65-F5344CB8AC3E}">
        <p14:creationId xmlns:p14="http://schemas.microsoft.com/office/powerpoint/2010/main" val="202488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9BEC829-D4A4-4987-88EA-B4624BF71634}"/>
              </a:ext>
            </a:extLst>
          </p:cNvPr>
          <p:cNvSpPr>
            <a:spLocks noGrp="1"/>
          </p:cNvSpPr>
          <p:nvPr>
            <p:ph type="dt" sz="half" idx="10"/>
          </p:nvPr>
        </p:nvSpPr>
        <p:spPr/>
        <p:txBody>
          <a:bodyPr/>
          <a:lstStyle>
            <a:lvl1pPr>
              <a:defRPr/>
            </a:lvl1pPr>
          </a:lstStyle>
          <a:p>
            <a:pPr>
              <a:defRPr/>
            </a:pPr>
            <a:fld id="{5B79D942-53D9-4F4B-8CBE-D29541CC6383}" type="datetime1">
              <a:rPr lang="en-US" altLang="en-US"/>
              <a:pPr>
                <a:defRPr/>
              </a:pPr>
              <a:t>3/13/2026</a:t>
            </a:fld>
            <a:endParaRPr lang="en-US" altLang="en-US"/>
          </a:p>
        </p:txBody>
      </p:sp>
      <p:sp>
        <p:nvSpPr>
          <p:cNvPr id="6" name="Footer Placeholder 4">
            <a:extLst>
              <a:ext uri="{FF2B5EF4-FFF2-40B4-BE49-F238E27FC236}">
                <a16:creationId xmlns:a16="http://schemas.microsoft.com/office/drawing/2014/main" id="{8DB53B62-55F4-49AB-B4AD-E7FC9A20A2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714BAD-24E4-4BB1-BA1C-49B758133F5E}"/>
              </a:ext>
            </a:extLst>
          </p:cNvPr>
          <p:cNvSpPr>
            <a:spLocks noGrp="1"/>
          </p:cNvSpPr>
          <p:nvPr>
            <p:ph type="sldNum" sz="quarter" idx="12"/>
          </p:nvPr>
        </p:nvSpPr>
        <p:spPr/>
        <p:txBody>
          <a:bodyPr/>
          <a:lstStyle>
            <a:lvl1pPr>
              <a:defRPr/>
            </a:lvl1pPr>
          </a:lstStyle>
          <a:p>
            <a:fld id="{F79A6224-3579-4678-9166-8EB3B3BD4141}" type="slidenum">
              <a:rPr lang="en-US" altLang="en-US"/>
              <a:pPr/>
              <a:t>‹#›</a:t>
            </a:fld>
            <a:endParaRPr lang="en-US" altLang="en-US"/>
          </a:p>
        </p:txBody>
      </p:sp>
    </p:spTree>
    <p:extLst>
      <p:ext uri="{BB962C8B-B14F-4D97-AF65-F5344CB8AC3E}">
        <p14:creationId xmlns:p14="http://schemas.microsoft.com/office/powerpoint/2010/main" val="970129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DDF579F-5AE5-4BAA-B65F-8D76D7E9F7E1}"/>
              </a:ext>
            </a:extLst>
          </p:cNvPr>
          <p:cNvSpPr>
            <a:spLocks noGrp="1"/>
          </p:cNvSpPr>
          <p:nvPr>
            <p:ph type="dt" sz="half" idx="10"/>
          </p:nvPr>
        </p:nvSpPr>
        <p:spPr/>
        <p:txBody>
          <a:bodyPr/>
          <a:lstStyle>
            <a:lvl1pPr>
              <a:defRPr/>
            </a:lvl1pPr>
          </a:lstStyle>
          <a:p>
            <a:pPr>
              <a:defRPr/>
            </a:pPr>
            <a:fld id="{A6EFBA5F-0CD2-4F14-8003-96492DA009E0}" type="datetime1">
              <a:rPr lang="en-US" altLang="en-US"/>
              <a:pPr>
                <a:defRPr/>
              </a:pPr>
              <a:t>3/13/2026</a:t>
            </a:fld>
            <a:endParaRPr lang="en-US" altLang="en-US"/>
          </a:p>
        </p:txBody>
      </p:sp>
      <p:sp>
        <p:nvSpPr>
          <p:cNvPr id="6" name="Footer Placeholder 4">
            <a:extLst>
              <a:ext uri="{FF2B5EF4-FFF2-40B4-BE49-F238E27FC236}">
                <a16:creationId xmlns:a16="http://schemas.microsoft.com/office/drawing/2014/main" id="{B59BF485-429D-4915-AFEC-6B0DCD3EDB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92E1FD-C9DC-4B90-B4D5-36EB863FFC8C}"/>
              </a:ext>
            </a:extLst>
          </p:cNvPr>
          <p:cNvSpPr>
            <a:spLocks noGrp="1"/>
          </p:cNvSpPr>
          <p:nvPr>
            <p:ph type="sldNum" sz="quarter" idx="12"/>
          </p:nvPr>
        </p:nvSpPr>
        <p:spPr/>
        <p:txBody>
          <a:bodyPr/>
          <a:lstStyle>
            <a:lvl1pPr>
              <a:defRPr/>
            </a:lvl1pPr>
          </a:lstStyle>
          <a:p>
            <a:fld id="{A0D3541C-FEEE-4B5E-B2A0-6ABD073A3E6A}" type="slidenum">
              <a:rPr lang="en-US" altLang="en-US"/>
              <a:pPr/>
              <a:t>‹#›</a:t>
            </a:fld>
            <a:endParaRPr lang="en-US" altLang="en-US"/>
          </a:p>
        </p:txBody>
      </p:sp>
    </p:spTree>
    <p:extLst>
      <p:ext uri="{BB962C8B-B14F-4D97-AF65-F5344CB8AC3E}">
        <p14:creationId xmlns:p14="http://schemas.microsoft.com/office/powerpoint/2010/main" val="3686971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50D4D2-89C8-4162-A98F-7BE3B9B54037}"/>
              </a:ext>
            </a:extLst>
          </p:cNvPr>
          <p:cNvSpPr>
            <a:spLocks noGrp="1"/>
          </p:cNvSpPr>
          <p:nvPr>
            <p:ph type="dt" sz="half" idx="10"/>
          </p:nvPr>
        </p:nvSpPr>
        <p:spPr/>
        <p:txBody>
          <a:bodyPr/>
          <a:lstStyle>
            <a:lvl1pPr>
              <a:defRPr/>
            </a:lvl1pPr>
          </a:lstStyle>
          <a:p>
            <a:pPr>
              <a:defRPr/>
            </a:pPr>
            <a:fld id="{FF444A35-A654-48F3-BC90-514541F26456}" type="datetime1">
              <a:rPr lang="en-US" altLang="en-US"/>
              <a:pPr>
                <a:defRPr/>
              </a:pPr>
              <a:t>3/13/2026</a:t>
            </a:fld>
            <a:endParaRPr lang="en-US" altLang="en-US"/>
          </a:p>
        </p:txBody>
      </p:sp>
      <p:sp>
        <p:nvSpPr>
          <p:cNvPr id="5" name="Footer Placeholder 4">
            <a:extLst>
              <a:ext uri="{FF2B5EF4-FFF2-40B4-BE49-F238E27FC236}">
                <a16:creationId xmlns:a16="http://schemas.microsoft.com/office/drawing/2014/main" id="{8A561296-FCE9-4337-925E-729865A2FB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E29883-A4FA-4330-9B81-06C5706EB0E7}"/>
              </a:ext>
            </a:extLst>
          </p:cNvPr>
          <p:cNvSpPr>
            <a:spLocks noGrp="1"/>
          </p:cNvSpPr>
          <p:nvPr>
            <p:ph type="sldNum" sz="quarter" idx="12"/>
          </p:nvPr>
        </p:nvSpPr>
        <p:spPr/>
        <p:txBody>
          <a:bodyPr/>
          <a:lstStyle>
            <a:lvl1pPr>
              <a:defRPr/>
            </a:lvl1pPr>
          </a:lstStyle>
          <a:p>
            <a:fld id="{0CD73CC2-49AF-4484-B9AE-A684B55E2B43}" type="slidenum">
              <a:rPr lang="en-US" altLang="en-US"/>
              <a:pPr/>
              <a:t>‹#›</a:t>
            </a:fld>
            <a:endParaRPr lang="en-US" altLang="en-US"/>
          </a:p>
        </p:txBody>
      </p:sp>
    </p:spTree>
    <p:extLst>
      <p:ext uri="{BB962C8B-B14F-4D97-AF65-F5344CB8AC3E}">
        <p14:creationId xmlns:p14="http://schemas.microsoft.com/office/powerpoint/2010/main" val="310244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72CCAB-1FC0-43B3-BD5D-80D51510336E}"/>
              </a:ext>
            </a:extLst>
          </p:cNvPr>
          <p:cNvSpPr>
            <a:spLocks noGrp="1"/>
          </p:cNvSpPr>
          <p:nvPr>
            <p:ph type="dt" sz="half" idx="10"/>
          </p:nvPr>
        </p:nvSpPr>
        <p:spPr/>
        <p:txBody>
          <a:bodyPr/>
          <a:lstStyle>
            <a:lvl1pPr>
              <a:defRPr/>
            </a:lvl1pPr>
          </a:lstStyle>
          <a:p>
            <a:pPr>
              <a:defRPr/>
            </a:pPr>
            <a:fld id="{4D5F8FC5-1FCC-4156-81D2-D69DD387F184}" type="datetime1">
              <a:rPr lang="en-US" altLang="en-US"/>
              <a:pPr>
                <a:defRPr/>
              </a:pPr>
              <a:t>3/13/2026</a:t>
            </a:fld>
            <a:endParaRPr lang="en-US" altLang="en-US"/>
          </a:p>
        </p:txBody>
      </p:sp>
      <p:sp>
        <p:nvSpPr>
          <p:cNvPr id="5" name="Footer Placeholder 4">
            <a:extLst>
              <a:ext uri="{FF2B5EF4-FFF2-40B4-BE49-F238E27FC236}">
                <a16:creationId xmlns:a16="http://schemas.microsoft.com/office/drawing/2014/main" id="{2A626665-6FD2-4BC6-99A6-26765BE71E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047803-9767-40FC-8E31-1F4729DE10EE}"/>
              </a:ext>
            </a:extLst>
          </p:cNvPr>
          <p:cNvSpPr>
            <a:spLocks noGrp="1"/>
          </p:cNvSpPr>
          <p:nvPr>
            <p:ph type="sldNum" sz="quarter" idx="12"/>
          </p:nvPr>
        </p:nvSpPr>
        <p:spPr/>
        <p:txBody>
          <a:bodyPr/>
          <a:lstStyle>
            <a:lvl1pPr>
              <a:defRPr/>
            </a:lvl1pPr>
          </a:lstStyle>
          <a:p>
            <a:fld id="{B8436304-04CD-464D-91DF-7830BA9AFFDE}" type="slidenum">
              <a:rPr lang="en-US" altLang="en-US"/>
              <a:pPr/>
              <a:t>‹#›</a:t>
            </a:fld>
            <a:endParaRPr lang="en-US" altLang="en-US"/>
          </a:p>
        </p:txBody>
      </p:sp>
    </p:spTree>
    <p:extLst>
      <p:ext uri="{BB962C8B-B14F-4D97-AF65-F5344CB8AC3E}">
        <p14:creationId xmlns:p14="http://schemas.microsoft.com/office/powerpoint/2010/main" val="1202048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4B1BD4-992D-4AAD-A277-3C0C589911A7}"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1447304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B1BD4-992D-4AAD-A277-3C0C589911A7}"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1269352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4B1BD4-992D-4AAD-A277-3C0C589911A7}"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3911385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4B1BD4-992D-4AAD-A277-3C0C589911A7}" type="datetimeFigureOut">
              <a:rPr lang="en-GB" smtClean="0"/>
              <a:t>13/03/2026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3807564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4B1BD4-992D-4AAD-A277-3C0C589911A7}" type="datetimeFigureOut">
              <a:rPr lang="en-GB" smtClean="0"/>
              <a:t>13/03/2026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226748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B23B-576A-4A63-A669-254FF27CC8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64451-76E0-492F-B817-8DB2D5DDC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9E5C62-D1E3-45FA-B331-B5C0DF9739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E1542-7D9A-4982-B284-3C620EF34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E2B117-E9B3-43F2-ADBA-59F23DBCF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64E035-17F8-498E-AAE7-06159043B741}"/>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8" name="Footer Placeholder 7">
            <a:extLst>
              <a:ext uri="{FF2B5EF4-FFF2-40B4-BE49-F238E27FC236}">
                <a16:creationId xmlns:a16="http://schemas.microsoft.com/office/drawing/2014/main" id="{F9850105-9A91-4F22-B595-A56CEF0066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4A8616-E169-4C4E-B57D-5842800B4A6C}"/>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1556753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4B1BD4-992D-4AAD-A277-3C0C589911A7}" type="datetimeFigureOut">
              <a:rPr lang="en-GB" smtClean="0"/>
              <a:t>13/03/2026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2610751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B1BD4-992D-4AAD-A277-3C0C589911A7}" type="datetimeFigureOut">
              <a:rPr lang="en-GB" smtClean="0"/>
              <a:t>13/03/2026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4182392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B1BD4-992D-4AAD-A277-3C0C589911A7}" type="datetimeFigureOut">
              <a:rPr lang="en-GB" smtClean="0"/>
              <a:t>13/03/2026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837504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B1BD4-992D-4AAD-A277-3C0C589911A7}" type="datetimeFigureOut">
              <a:rPr lang="en-GB" smtClean="0"/>
              <a:t>13/03/2026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3011874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B1BD4-992D-4AAD-A277-3C0C589911A7}"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1582162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B1BD4-992D-4AAD-A277-3C0C589911A7}" type="datetimeFigureOut">
              <a:rPr lang="en-GB" smtClean="0"/>
              <a:t>13/03/2026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BF48-D591-4A03-8E0E-9A22D615325D}" type="slidenum">
              <a:rPr lang="en-GB" smtClean="0"/>
              <a:t>‹#›</a:t>
            </a:fld>
            <a:endParaRPr lang="en-GB"/>
          </a:p>
        </p:txBody>
      </p:sp>
    </p:spTree>
    <p:extLst>
      <p:ext uri="{BB962C8B-B14F-4D97-AF65-F5344CB8AC3E}">
        <p14:creationId xmlns:p14="http://schemas.microsoft.com/office/powerpoint/2010/main" val="9769117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D418-62F3-456B-81F1-044EA7D782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A24D21-1302-4866-8890-D3B72D7CE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CC7368-B6E3-41C4-B769-322782F7091B}"/>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5" name="Footer Placeholder 4">
            <a:extLst>
              <a:ext uri="{FF2B5EF4-FFF2-40B4-BE49-F238E27FC236}">
                <a16:creationId xmlns:a16="http://schemas.microsoft.com/office/drawing/2014/main" id="{077A3501-BCCA-4670-9D0D-FDFFF34685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B0B302-D050-46B2-A674-245E5B9F57CD}"/>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3388290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5822-50DB-46F3-BCA4-D596BFA73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AA6E9B-8A84-43CE-BC31-82C201A4D6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3F62F7-1A58-48AF-9EE1-0C3E06732B3E}"/>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5" name="Footer Placeholder 4">
            <a:extLst>
              <a:ext uri="{FF2B5EF4-FFF2-40B4-BE49-F238E27FC236}">
                <a16:creationId xmlns:a16="http://schemas.microsoft.com/office/drawing/2014/main" id="{96BB3032-327E-471F-A3CF-6910874273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A0B707-8DAC-4AD5-A8BD-DFB7417A8054}"/>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42669418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8B4B-8119-4FD4-ABC2-B5128CCF8F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C7D9AC-64F8-4EDC-BF00-BB8E4DDC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B8252-BB2D-45B4-853A-02ACD2EB795F}"/>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5" name="Footer Placeholder 4">
            <a:extLst>
              <a:ext uri="{FF2B5EF4-FFF2-40B4-BE49-F238E27FC236}">
                <a16:creationId xmlns:a16="http://schemas.microsoft.com/office/drawing/2014/main" id="{E53D3198-9575-4064-9E43-B22FA35DB0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E6854F-D5D9-4139-BF3D-42F6B1C5E580}"/>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471192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F33A-4E92-4E04-B223-CF13E6342E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D6B059-2D23-441E-B0FC-344C91F8F3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610ECE-3085-4407-AD17-A0D05B398B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478B5A-F5AA-4FD8-B5E6-9A7B01F7961D}"/>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6" name="Footer Placeholder 5">
            <a:extLst>
              <a:ext uri="{FF2B5EF4-FFF2-40B4-BE49-F238E27FC236}">
                <a16:creationId xmlns:a16="http://schemas.microsoft.com/office/drawing/2014/main" id="{90AA1156-7253-4400-93F1-530244C786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7073D7-C474-4227-BDB7-25E798A9055F}"/>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358582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F1A2-4C23-4F91-AAA4-31CE375F13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9DF217-FC08-4951-BAE9-1DD11E25EDBC}"/>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4" name="Footer Placeholder 3">
            <a:extLst>
              <a:ext uri="{FF2B5EF4-FFF2-40B4-BE49-F238E27FC236}">
                <a16:creationId xmlns:a16="http://schemas.microsoft.com/office/drawing/2014/main" id="{03BD51B0-BF0E-46C6-A46B-A3D817C648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B78413-023B-4B99-94E7-89F2CE6D2494}"/>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3720849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5864-8108-4218-86DF-09D0DD0510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096A85-CEDC-4947-86C6-7962C24B6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D45D4-C53E-46E9-8CE0-0531FC8330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E6B805-202E-469B-84FC-4E3EE02B4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E7E785-7FF7-4B46-9CEE-F15AA4AD4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893305-0222-42B2-BC2F-911D4ECE4A3E}"/>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8" name="Footer Placeholder 7">
            <a:extLst>
              <a:ext uri="{FF2B5EF4-FFF2-40B4-BE49-F238E27FC236}">
                <a16:creationId xmlns:a16="http://schemas.microsoft.com/office/drawing/2014/main" id="{9ECC5E0E-06C9-404E-8062-B6FA64D0F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05BC96-6DB3-4878-8879-C3B085E6553F}"/>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4031383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4FA3-07DF-4173-924D-74612E453D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99208C-77EF-468F-89F3-AF24C3DBE9C9}"/>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4" name="Footer Placeholder 3">
            <a:extLst>
              <a:ext uri="{FF2B5EF4-FFF2-40B4-BE49-F238E27FC236}">
                <a16:creationId xmlns:a16="http://schemas.microsoft.com/office/drawing/2014/main" id="{E484ADA8-61CE-413B-8542-6D6D493D9F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DB01AE-5FEA-43D0-99B3-7D573697764C}"/>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40172440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2EEA3-BCBA-4A58-82F8-CE93D79BD890}"/>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3" name="Footer Placeholder 2">
            <a:extLst>
              <a:ext uri="{FF2B5EF4-FFF2-40B4-BE49-F238E27FC236}">
                <a16:creationId xmlns:a16="http://schemas.microsoft.com/office/drawing/2014/main" id="{65C45482-9169-4916-A35D-AD3B2CC4AA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2DBDC7-6F19-4B51-B358-AAC45233AF85}"/>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147057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0353-AAE4-4A86-B57A-8C33AA438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2C1E57-1034-4C37-B4C7-0AEE7E5A0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336800-29CC-4A0A-AEF8-1797EDF67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DC54A-97B3-4D4B-9C9C-D2554FED647F}"/>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6" name="Footer Placeholder 5">
            <a:extLst>
              <a:ext uri="{FF2B5EF4-FFF2-40B4-BE49-F238E27FC236}">
                <a16:creationId xmlns:a16="http://schemas.microsoft.com/office/drawing/2014/main" id="{C8643465-2DB1-42FD-890B-5DD921E509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52769-0C18-42F1-8B76-A53C68048D78}"/>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1320153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6DB7-1DF3-4FB3-B926-8B3D771D4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B8D3B7-B30E-4B06-BDC2-163A4DE4D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A69AA4-A6C6-4BB9-BA8E-FE1FC4C20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3C77C1-F37E-43EB-990E-6F3408292902}"/>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6" name="Footer Placeholder 5">
            <a:extLst>
              <a:ext uri="{FF2B5EF4-FFF2-40B4-BE49-F238E27FC236}">
                <a16:creationId xmlns:a16="http://schemas.microsoft.com/office/drawing/2014/main" id="{0C752579-9A65-4A44-879A-1941EF84B7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C20B91-7014-4A63-B7F0-6608258BD852}"/>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11777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5ED8-6661-48F7-893B-B68C364C1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7D0D2A-B9B7-4A00-B3AD-CFE09DE53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5AFCF0-8B0C-4CC8-A523-83845043E8B7}"/>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5" name="Footer Placeholder 4">
            <a:extLst>
              <a:ext uri="{FF2B5EF4-FFF2-40B4-BE49-F238E27FC236}">
                <a16:creationId xmlns:a16="http://schemas.microsoft.com/office/drawing/2014/main" id="{B7CB371F-4CB0-46A8-BAF4-B3148CBB7E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478849-1052-48AD-9E86-EF63DABD56D0}"/>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1309794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8998-2057-4CE4-ACFA-6736AA8A84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146AE6-77CF-4780-9F37-D8195EEE86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EDE0-DF7D-485C-8201-2560E62F3C1B}"/>
              </a:ext>
            </a:extLst>
          </p:cNvPr>
          <p:cNvSpPr>
            <a:spLocks noGrp="1"/>
          </p:cNvSpPr>
          <p:nvPr>
            <p:ph type="dt" sz="half" idx="10"/>
          </p:nvPr>
        </p:nvSpPr>
        <p:spPr/>
        <p:txBody>
          <a:bodyPr/>
          <a:lstStyle/>
          <a:p>
            <a:fld id="{05CC048F-4DE2-47CA-9748-5B2BEE28C9BE}" type="datetimeFigureOut">
              <a:rPr lang="en-GB" smtClean="0"/>
              <a:t>13/03/2026</a:t>
            </a:fld>
            <a:endParaRPr lang="en-GB"/>
          </a:p>
        </p:txBody>
      </p:sp>
      <p:sp>
        <p:nvSpPr>
          <p:cNvPr id="5" name="Footer Placeholder 4">
            <a:extLst>
              <a:ext uri="{FF2B5EF4-FFF2-40B4-BE49-F238E27FC236}">
                <a16:creationId xmlns:a16="http://schemas.microsoft.com/office/drawing/2014/main" id="{F7BE980A-A5F0-4386-89F8-5B2C4591ED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47E21-0C7E-4469-AA2E-2A5A1D91E3C5}"/>
              </a:ext>
            </a:extLst>
          </p:cNvPr>
          <p:cNvSpPr>
            <a:spLocks noGrp="1"/>
          </p:cNvSpPr>
          <p:nvPr>
            <p:ph type="sldNum" sz="quarter" idx="12"/>
          </p:nvPr>
        </p:nvSpPr>
        <p:spPr/>
        <p:txBody>
          <a:bodyPr/>
          <a:lstStyle/>
          <a:p>
            <a:fld id="{040A0774-15E5-42E7-A8E7-2AD04E1C0281}" type="slidenum">
              <a:rPr lang="en-GB" smtClean="0"/>
              <a:t>‹#›</a:t>
            </a:fld>
            <a:endParaRPr lang="en-GB"/>
          </a:p>
        </p:txBody>
      </p:sp>
    </p:spTree>
    <p:extLst>
      <p:ext uri="{BB962C8B-B14F-4D97-AF65-F5344CB8AC3E}">
        <p14:creationId xmlns:p14="http://schemas.microsoft.com/office/powerpoint/2010/main" val="229785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CB1F7-A674-4BC6-A250-8B06ED049121}"/>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3" name="Footer Placeholder 2">
            <a:extLst>
              <a:ext uri="{FF2B5EF4-FFF2-40B4-BE49-F238E27FC236}">
                <a16:creationId xmlns:a16="http://schemas.microsoft.com/office/drawing/2014/main" id="{719AAD1B-B49D-4B5E-A63E-83756DEB43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7C3182-B3BC-4323-A68C-10FC77DBD02F}"/>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104802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4AD1-ADA1-4556-B069-936F523EC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A8A848-3C15-4916-A3CD-725822A526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564ADA-9763-4574-99D7-E885B037E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D8086-B75C-449C-A45E-B4E7161B38CC}"/>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6" name="Footer Placeholder 5">
            <a:extLst>
              <a:ext uri="{FF2B5EF4-FFF2-40B4-BE49-F238E27FC236}">
                <a16:creationId xmlns:a16="http://schemas.microsoft.com/office/drawing/2014/main" id="{9F45269C-B100-49CB-8BD5-843EC74F4D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5C81ED-656A-45C5-B5C7-38A19FC82771}"/>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210399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E9DD-5C8B-44CB-B1B4-0765875CD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B0C51A-91B6-4C14-8B31-4A64A0992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168EBF-0666-476F-B6AA-2B8403FB4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F29B2-DEDB-4617-961D-D64DF54D2B7F}"/>
              </a:ext>
            </a:extLst>
          </p:cNvPr>
          <p:cNvSpPr>
            <a:spLocks noGrp="1"/>
          </p:cNvSpPr>
          <p:nvPr>
            <p:ph type="dt" sz="half" idx="10"/>
          </p:nvPr>
        </p:nvSpPr>
        <p:spPr/>
        <p:txBody>
          <a:bodyPr/>
          <a:lstStyle/>
          <a:p>
            <a:fld id="{4B5C50AF-2007-473E-A92A-D3AD205A554E}" type="datetimeFigureOut">
              <a:rPr lang="en-GB" smtClean="0"/>
              <a:t>13/03/2026</a:t>
            </a:fld>
            <a:endParaRPr lang="en-GB"/>
          </a:p>
        </p:txBody>
      </p:sp>
      <p:sp>
        <p:nvSpPr>
          <p:cNvPr id="6" name="Footer Placeholder 5">
            <a:extLst>
              <a:ext uri="{FF2B5EF4-FFF2-40B4-BE49-F238E27FC236}">
                <a16:creationId xmlns:a16="http://schemas.microsoft.com/office/drawing/2014/main" id="{7607D330-39F2-434E-B15A-78D997A86C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420B2D-4D2C-431B-BB9F-D15F42D7D6BC}"/>
              </a:ext>
            </a:extLst>
          </p:cNvPr>
          <p:cNvSpPr>
            <a:spLocks noGrp="1"/>
          </p:cNvSpPr>
          <p:nvPr>
            <p:ph type="sldNum" sz="quarter" idx="12"/>
          </p:nvPr>
        </p:nvSpPr>
        <p:spPr/>
        <p:txBody>
          <a:bodyPr/>
          <a:lstStyle/>
          <a:p>
            <a:fld id="{28EE9FBE-BB01-498A-BD37-043873329414}" type="slidenum">
              <a:rPr lang="en-GB" smtClean="0"/>
              <a:t>‹#›</a:t>
            </a:fld>
            <a:endParaRPr lang="en-GB"/>
          </a:p>
        </p:txBody>
      </p:sp>
    </p:spTree>
    <p:extLst>
      <p:ext uri="{BB962C8B-B14F-4D97-AF65-F5344CB8AC3E}">
        <p14:creationId xmlns:p14="http://schemas.microsoft.com/office/powerpoint/2010/main" val="304484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DBF06-B282-48BB-90AD-0DF904B7B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A174F-28F2-461D-83FD-94C8C0F6C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3F1C27-9B8C-42DB-B66C-6DAC61298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C50AF-2007-473E-A92A-D3AD205A554E}" type="datetimeFigureOut">
              <a:rPr lang="en-GB" smtClean="0"/>
              <a:t>13/03/2026</a:t>
            </a:fld>
            <a:endParaRPr lang="en-GB"/>
          </a:p>
        </p:txBody>
      </p:sp>
      <p:sp>
        <p:nvSpPr>
          <p:cNvPr id="5" name="Footer Placeholder 4">
            <a:extLst>
              <a:ext uri="{FF2B5EF4-FFF2-40B4-BE49-F238E27FC236}">
                <a16:creationId xmlns:a16="http://schemas.microsoft.com/office/drawing/2014/main" id="{0A61596C-9336-44D9-9BC8-73E662DB5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968661-8F81-40F5-B644-1A685A064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E9FBE-BB01-498A-BD37-043873329414}" type="slidenum">
              <a:rPr lang="en-GB" smtClean="0"/>
              <a:t>‹#›</a:t>
            </a:fld>
            <a:endParaRPr lang="en-GB"/>
          </a:p>
        </p:txBody>
      </p:sp>
    </p:spTree>
    <p:extLst>
      <p:ext uri="{BB962C8B-B14F-4D97-AF65-F5344CB8AC3E}">
        <p14:creationId xmlns:p14="http://schemas.microsoft.com/office/powerpoint/2010/main" val="187927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6E0A7-C430-CB44-8268-82F17972A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A5DA5E-DD39-4549-AEDE-2516A5ED7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6A6FA-261E-4B42-90D6-A4F72A298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8E447-D59A-9C45-ACF9-0AA3EA3C046C}" type="datetimeFigureOut">
              <a:rPr lang="en-US" smtClean="0"/>
              <a:t>3/13/2026</a:t>
            </a:fld>
            <a:endParaRPr lang="en-US"/>
          </a:p>
        </p:txBody>
      </p:sp>
      <p:sp>
        <p:nvSpPr>
          <p:cNvPr id="5" name="Footer Placeholder 4">
            <a:extLst>
              <a:ext uri="{FF2B5EF4-FFF2-40B4-BE49-F238E27FC236}">
                <a16:creationId xmlns:a16="http://schemas.microsoft.com/office/drawing/2014/main" id="{3090F47B-1512-7E4A-A7C9-A7BAFB9B7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0D6B48-9EAF-3847-B421-CA4F36FDF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2BC01-3E87-4748-9A54-68F1B452222F}" type="slidenum">
              <a:rPr lang="en-US" smtClean="0"/>
              <a:t>‹#›</a:t>
            </a:fld>
            <a:endParaRPr lang="en-US"/>
          </a:p>
        </p:txBody>
      </p:sp>
    </p:spTree>
    <p:extLst>
      <p:ext uri="{BB962C8B-B14F-4D97-AF65-F5344CB8AC3E}">
        <p14:creationId xmlns:p14="http://schemas.microsoft.com/office/powerpoint/2010/main" val="2717058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7029D-4642-4534-AD72-789013582399}" type="datetimeFigureOut">
              <a:rPr lang="en-GB" smtClean="0"/>
              <a:t>13/03/2026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FBEA8-4114-4EA5-8B51-6A98AF3F5EC6}" type="slidenum">
              <a:rPr lang="en-GB" smtClean="0"/>
              <a:t>‹#›</a:t>
            </a:fld>
            <a:endParaRPr lang="en-GB"/>
          </a:p>
        </p:txBody>
      </p:sp>
    </p:spTree>
    <p:extLst>
      <p:ext uri="{BB962C8B-B14F-4D97-AF65-F5344CB8AC3E}">
        <p14:creationId xmlns:p14="http://schemas.microsoft.com/office/powerpoint/2010/main" val="40047871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121972-F414-4331-8B45-22BC830DF7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370FAACF-EBB0-4CCB-8DCE-2FB12196F58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AA94917-D422-4811-A5D7-4060AED043D2}"/>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49A1F017-BA49-4707-923F-A5049986CDAA}" type="datetime1">
              <a:rPr lang="en-US" altLang="en-US"/>
              <a:pPr>
                <a:defRPr/>
              </a:pPr>
              <a:t>3/13/2026</a:t>
            </a:fld>
            <a:endParaRPr lang="en-US" altLang="en-US"/>
          </a:p>
        </p:txBody>
      </p:sp>
      <p:sp>
        <p:nvSpPr>
          <p:cNvPr id="5" name="Footer Placeholder 4">
            <a:extLst>
              <a:ext uri="{FF2B5EF4-FFF2-40B4-BE49-F238E27FC236}">
                <a16:creationId xmlns:a16="http://schemas.microsoft.com/office/drawing/2014/main" id="{55E33827-C35E-435D-90B6-2EB95D3E14B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DEB0D37-9E6D-4CE6-8581-85A06EB6AD8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203CD0D-DCA2-4B5A-9557-FBDAFF1058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MS PGothic" panose="020B0600070205080204" pitchFamily="34"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MS PGothic" panose="020B0600070205080204" pitchFamily="34"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MS PGothic" panose="020B0600070205080204" pitchFamily="34"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MS PGothic" panose="020B0600070205080204" pitchFamily="34"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09"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B1BD4-992D-4AAD-A277-3C0C589911A7}" type="datetimeFigureOut">
              <a:rPr lang="en-GB" smtClean="0"/>
              <a:t>13/03/2026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2BF48-D591-4A03-8E0E-9A22D615325D}" type="slidenum">
              <a:rPr lang="en-GB" smtClean="0"/>
              <a:t>‹#›</a:t>
            </a:fld>
            <a:endParaRPr lang="en-GB"/>
          </a:p>
        </p:txBody>
      </p:sp>
    </p:spTree>
    <p:extLst>
      <p:ext uri="{BB962C8B-B14F-4D97-AF65-F5344CB8AC3E}">
        <p14:creationId xmlns:p14="http://schemas.microsoft.com/office/powerpoint/2010/main" val="37846745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90B73-4B4E-4072-8294-EAC883C3E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766478-C4ED-4F0D-A48E-3BC0CC27C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72720-BC32-466A-921C-196321E61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C048F-4DE2-47CA-9748-5B2BEE28C9BE}" type="datetimeFigureOut">
              <a:rPr lang="en-GB" smtClean="0"/>
              <a:t>13/03/2026</a:t>
            </a:fld>
            <a:endParaRPr lang="en-GB"/>
          </a:p>
        </p:txBody>
      </p:sp>
      <p:sp>
        <p:nvSpPr>
          <p:cNvPr id="5" name="Footer Placeholder 4">
            <a:extLst>
              <a:ext uri="{FF2B5EF4-FFF2-40B4-BE49-F238E27FC236}">
                <a16:creationId xmlns:a16="http://schemas.microsoft.com/office/drawing/2014/main" id="{BFC02AF3-5B88-4A7B-BFB4-9B3ADA7B0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740512-3E48-4165-B3DC-40B090B20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A0774-15E5-42E7-A8E7-2AD04E1C0281}" type="slidenum">
              <a:rPr lang="en-GB" smtClean="0"/>
              <a:t>‹#›</a:t>
            </a:fld>
            <a:endParaRPr lang="en-GB"/>
          </a:p>
        </p:txBody>
      </p:sp>
    </p:spTree>
    <p:extLst>
      <p:ext uri="{BB962C8B-B14F-4D97-AF65-F5344CB8AC3E}">
        <p14:creationId xmlns:p14="http://schemas.microsoft.com/office/powerpoint/2010/main" val="1082921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34836" y="2743200"/>
            <a:ext cx="94672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0" y="4440981"/>
            <a:ext cx="1219200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Calibri" panose="020F0502020204030204"/>
                <a:ea typeface="+mn-ea"/>
                <a:cs typeface="+mn-cs"/>
              </a:rPr>
              <a:t>BSCCP AGM </a:t>
            </a:r>
            <a:r>
              <a:rPr lang="en-GB" sz="3200" b="1">
                <a:solidFill>
                  <a:prstClr val="black"/>
                </a:solidFill>
                <a:latin typeface="Calibri" panose="020F0502020204030204"/>
              </a:rPr>
              <a:t>SHEFFIELD</a:t>
            </a:r>
            <a:r>
              <a:rPr kumimoji="0" lang="en-GB" sz="3200" b="1" i="0" u="none" strike="noStrike" kern="1200" cap="none" spc="0" normalizeH="0" baseline="0" noProof="0">
                <a:ln>
                  <a:noFill/>
                </a:ln>
                <a:solidFill>
                  <a:prstClr val="black"/>
                </a:solidFill>
                <a:effectLst/>
                <a:uLnTx/>
                <a:uFillTx/>
                <a:latin typeface="Calibri" panose="020F0502020204030204"/>
                <a:ea typeface="+mn-ea"/>
                <a:cs typeface="+mn-cs"/>
              </a:rPr>
              <a:t> </a:t>
            </a:r>
            <a:r>
              <a:rPr lang="en-GB" sz="3200" b="1">
                <a:solidFill>
                  <a:prstClr val="black"/>
                </a:solidFill>
                <a:latin typeface="Calibri" panose="020F0502020204030204"/>
              </a:rPr>
              <a:t>11.06.2025</a:t>
            </a:r>
            <a:r>
              <a:rPr kumimoji="0" lang="en-GB" sz="32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706" y="5812602"/>
            <a:ext cx="5720587" cy="818044"/>
          </a:xfrm>
          <a:prstGeom prst="rect">
            <a:avLst/>
          </a:prstGeom>
        </p:spPr>
      </p:pic>
      <p:pic>
        <p:nvPicPr>
          <p:cNvPr id="2" name="Picture 1" descr="A building with a clock tower&#10;&#10;AI-generated content may be incorrect.">
            <a:extLst>
              <a:ext uri="{FF2B5EF4-FFF2-40B4-BE49-F238E27FC236}">
                <a16:creationId xmlns:a16="http://schemas.microsoft.com/office/drawing/2014/main" id="{9168F29F-E761-14E3-B085-09C9F23EA790}"/>
              </a:ext>
            </a:extLst>
          </p:cNvPr>
          <p:cNvPicPr>
            <a:picLocks noChangeAspect="1"/>
          </p:cNvPicPr>
          <p:nvPr/>
        </p:nvPicPr>
        <p:blipFill>
          <a:blip r:embed="rId3"/>
          <a:stretch>
            <a:fillRect/>
          </a:stretch>
        </p:blipFill>
        <p:spPr>
          <a:xfrm>
            <a:off x="2857501" y="891154"/>
            <a:ext cx="6606150" cy="3332135"/>
          </a:xfrm>
          <a:prstGeom prst="rect">
            <a:avLst/>
          </a:prstGeom>
        </p:spPr>
      </p:pic>
    </p:spTree>
    <p:extLst>
      <p:ext uri="{BB962C8B-B14F-4D97-AF65-F5344CB8AC3E}">
        <p14:creationId xmlns:p14="http://schemas.microsoft.com/office/powerpoint/2010/main" val="6267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3915-3E42-751C-0CB9-21EF192580A7}"/>
              </a:ext>
            </a:extLst>
          </p:cNvPr>
          <p:cNvSpPr>
            <a:spLocks noGrp="1"/>
          </p:cNvSpPr>
          <p:nvPr>
            <p:ph type="title"/>
          </p:nvPr>
        </p:nvSpPr>
        <p:spPr/>
        <p:txBody>
          <a:bodyPr/>
          <a:lstStyle/>
          <a:p>
            <a:endParaRPr lang="en-US"/>
          </a:p>
        </p:txBody>
      </p:sp>
      <p:pic>
        <p:nvPicPr>
          <p:cNvPr id="4" name="Content Placeholder 3" descr="A blue and white rectangular table with numbers and text&#10;&#10;AI-generated content may be incorrect.">
            <a:extLst>
              <a:ext uri="{FF2B5EF4-FFF2-40B4-BE49-F238E27FC236}">
                <a16:creationId xmlns:a16="http://schemas.microsoft.com/office/drawing/2014/main" id="{2D10F59D-B05D-5D60-A793-AE575140A2B7}"/>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263122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FA78-EFAF-219B-7964-F2052B27B8D7}"/>
              </a:ext>
            </a:extLst>
          </p:cNvPr>
          <p:cNvSpPr>
            <a:spLocks noGrp="1"/>
          </p:cNvSpPr>
          <p:nvPr>
            <p:ph type="title"/>
          </p:nvPr>
        </p:nvSpPr>
        <p:spPr/>
        <p:txBody>
          <a:bodyPr/>
          <a:lstStyle/>
          <a:p>
            <a:endParaRPr lang="en-US"/>
          </a:p>
        </p:txBody>
      </p:sp>
      <p:pic>
        <p:nvPicPr>
          <p:cNvPr id="4" name="Content Placeholder 3" descr="A screenshot of a report&#10;&#10;AI-generated content may be incorrect.">
            <a:extLst>
              <a:ext uri="{FF2B5EF4-FFF2-40B4-BE49-F238E27FC236}">
                <a16:creationId xmlns:a16="http://schemas.microsoft.com/office/drawing/2014/main" id="{BBAC4048-1626-16CC-D6B1-B92A5A31C788}"/>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177886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BF9B-CE7D-B582-D51A-18DA9400FD54}"/>
              </a:ext>
            </a:extLst>
          </p:cNvPr>
          <p:cNvSpPr>
            <a:spLocks noGrp="1"/>
          </p:cNvSpPr>
          <p:nvPr>
            <p:ph type="title"/>
          </p:nvPr>
        </p:nvSpPr>
        <p:spPr/>
        <p:txBody>
          <a:bodyPr/>
          <a:lstStyle/>
          <a:p>
            <a:endParaRPr lang="en-US"/>
          </a:p>
        </p:txBody>
      </p:sp>
      <p:pic>
        <p:nvPicPr>
          <p:cNvPr id="4" name="Content Placeholder 3" descr="A blue and white table with numbers and text&#10;&#10;AI-generated content may be incorrect.">
            <a:extLst>
              <a:ext uri="{FF2B5EF4-FFF2-40B4-BE49-F238E27FC236}">
                <a16:creationId xmlns:a16="http://schemas.microsoft.com/office/drawing/2014/main" id="{F150FBD1-11E2-74FF-2EAC-0A0A6806D93B}"/>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128886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77D8-04B0-5396-8CBC-2C8D553FCE5E}"/>
              </a:ext>
            </a:extLst>
          </p:cNvPr>
          <p:cNvSpPr>
            <a:spLocks noGrp="1"/>
          </p:cNvSpPr>
          <p:nvPr>
            <p:ph type="title"/>
          </p:nvPr>
        </p:nvSpPr>
        <p:spPr/>
        <p:txBody>
          <a:bodyPr/>
          <a:lstStyle/>
          <a:p>
            <a:endParaRPr lang="en-US"/>
          </a:p>
        </p:txBody>
      </p:sp>
      <p:pic>
        <p:nvPicPr>
          <p:cNvPr id="4" name="Content Placeholder 3" descr="A blue and white table with numbers and text&#10;&#10;AI-generated content may be incorrect.">
            <a:extLst>
              <a:ext uri="{FF2B5EF4-FFF2-40B4-BE49-F238E27FC236}">
                <a16:creationId xmlns:a16="http://schemas.microsoft.com/office/drawing/2014/main" id="{6A357FF1-F85E-7CCF-2FDA-4ACB5C68F2D9}"/>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158985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7AE1-4E85-7400-6F79-6CDA1AC4BFC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5C55BE0-A85A-5C6D-5098-A91AA390256E}"/>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256472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A267-B7E1-E277-C6F2-28D8E3734C9A}"/>
              </a:ext>
            </a:extLst>
          </p:cNvPr>
          <p:cNvSpPr>
            <a:spLocks noGrp="1"/>
          </p:cNvSpPr>
          <p:nvPr>
            <p:ph type="title"/>
          </p:nvPr>
        </p:nvSpPr>
        <p:spPr/>
        <p:txBody>
          <a:bodyPr/>
          <a:lstStyle/>
          <a:p>
            <a:endParaRPr lang="en-US"/>
          </a:p>
        </p:txBody>
      </p:sp>
      <p:pic>
        <p:nvPicPr>
          <p:cNvPr id="4" name="Content Placeholder 3" descr="A table with numbers and figures&#10;&#10;AI-generated content may be incorrect.">
            <a:extLst>
              <a:ext uri="{FF2B5EF4-FFF2-40B4-BE49-F238E27FC236}">
                <a16:creationId xmlns:a16="http://schemas.microsoft.com/office/drawing/2014/main" id="{6A733243-0DD3-7D83-E550-5CC233ED2D65}"/>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363705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B195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2A5796-35B6-4C4F-A9F6-57F25652AED8}"/>
              </a:ext>
            </a:extLst>
          </p:cNvPr>
          <p:cNvSpPr/>
          <p:nvPr/>
        </p:nvSpPr>
        <p:spPr>
          <a:xfrm>
            <a:off x="421317" y="2346648"/>
            <a:ext cx="10412964" cy="3636748"/>
          </a:xfrm>
          <a:prstGeom prst="rect">
            <a:avLst/>
          </a:prstGeom>
          <a:solidFill>
            <a:srgbClr val="9888A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3B9AAAE-C5E3-4E22-9A24-533FDA4B2BFD}"/>
              </a:ext>
            </a:extLst>
          </p:cNvPr>
          <p:cNvSpPr txBox="1"/>
          <p:nvPr/>
        </p:nvSpPr>
        <p:spPr>
          <a:xfrm>
            <a:off x="806370" y="2782123"/>
            <a:ext cx="9048224" cy="1631216"/>
          </a:xfrm>
          <a:prstGeom prst="rect">
            <a:avLst/>
          </a:prstGeom>
          <a:noFill/>
        </p:spPr>
        <p:txBody>
          <a:bodyPr wrap="square" lIns="91440" tIns="45720" rIns="91440" bIns="45720" rtlCol="0" anchor="t">
            <a:spAutoFit/>
          </a:bodyPr>
          <a:lstStyle/>
          <a:p>
            <a:r>
              <a:rPr lang="en-GB" sz="3600" b="1">
                <a:solidFill>
                  <a:schemeClr val="bg1"/>
                </a:solidFill>
                <a:effectLst>
                  <a:outerShdw blurRad="38100" dist="38100" dir="2700000" algn="tl">
                    <a:srgbClr val="000000">
                      <a:alpha val="43137"/>
                    </a:srgbClr>
                  </a:outerShdw>
                </a:effectLst>
                <a:latin typeface="Arial"/>
                <a:cs typeface="Arial"/>
              </a:rPr>
              <a:t>Honorary Secretary’s Report 2024</a:t>
            </a:r>
            <a:endParaRPr lang="en-US" sz="3600" b="1">
              <a:solidFill>
                <a:schemeClr val="bg1"/>
              </a:solidFill>
              <a:effectLst>
                <a:outerShdw blurRad="38100" dist="38100" dir="2700000" algn="tl">
                  <a:srgbClr val="000000">
                    <a:alpha val="43137"/>
                  </a:srgbClr>
                </a:outerShdw>
              </a:effectLst>
              <a:latin typeface="Arial"/>
              <a:cs typeface="Arial"/>
            </a:endParaRPr>
          </a:p>
          <a:p>
            <a:r>
              <a:rPr lang="en-GB" sz="3200">
                <a:solidFill>
                  <a:schemeClr val="bg1"/>
                </a:solidFill>
                <a:effectLst>
                  <a:outerShdw blurRad="38100" dist="38100" dir="2700000" algn="tl">
                    <a:srgbClr val="000000">
                      <a:alpha val="43137"/>
                    </a:srgbClr>
                  </a:outerShdw>
                </a:effectLst>
                <a:latin typeface="Arial"/>
                <a:cs typeface="Arial"/>
              </a:rPr>
              <a:t>Deirdre Lyons / Jenni Byrom</a:t>
            </a:r>
          </a:p>
          <a:p>
            <a:endParaRPr lang="en-GB" sz="3200">
              <a:solidFill>
                <a:schemeClr val="bg1"/>
              </a:solidFill>
              <a:effectLst>
                <a:outerShdw blurRad="38100" dist="38100" dir="2700000" algn="tl">
                  <a:srgbClr val="000000">
                    <a:alpha val="43137"/>
                  </a:srgbClr>
                </a:outerShdw>
              </a:effectLst>
              <a:latin typeface="Arial"/>
              <a:cs typeface="Arial"/>
            </a:endParaRPr>
          </a:p>
        </p:txBody>
      </p:sp>
      <p:sp>
        <p:nvSpPr>
          <p:cNvPr id="8" name="Rectangle 7">
            <a:extLst>
              <a:ext uri="{FF2B5EF4-FFF2-40B4-BE49-F238E27FC236}">
                <a16:creationId xmlns:a16="http://schemas.microsoft.com/office/drawing/2014/main" id="{9BDAFE73-FE63-4C24-8FCC-EE262CE1254A}"/>
              </a:ext>
            </a:extLst>
          </p:cNvPr>
          <p:cNvSpPr/>
          <p:nvPr/>
        </p:nvSpPr>
        <p:spPr>
          <a:xfrm>
            <a:off x="0" y="0"/>
            <a:ext cx="12192000" cy="2041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35D0DD79-F6EC-4D52-A8BD-80414D669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15"/>
            <a:ext cx="12192000" cy="1743456"/>
          </a:xfrm>
          <a:prstGeom prst="rect">
            <a:avLst/>
          </a:prstGeom>
        </p:spPr>
      </p:pic>
    </p:spTree>
    <p:extLst>
      <p:ext uri="{BB962C8B-B14F-4D97-AF65-F5344CB8AC3E}">
        <p14:creationId xmlns:p14="http://schemas.microsoft.com/office/powerpoint/2010/main" val="131278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4C6095-7E78-119E-2801-DD7DA84B68F5}"/>
              </a:ext>
            </a:extLst>
          </p:cNvPr>
          <p:cNvSpPr>
            <a:spLocks noGrp="1"/>
          </p:cNvSpPr>
          <p:nvPr>
            <p:ph type="title"/>
          </p:nvPr>
        </p:nvSpPr>
        <p:spPr>
          <a:xfrm>
            <a:off x="1730375" y="111125"/>
            <a:ext cx="8229600" cy="935038"/>
          </a:xfrm>
        </p:spPr>
        <p:txBody>
          <a:bodyPr/>
          <a:lstStyle/>
          <a:p>
            <a:pPr eaLnBrk="1" hangingPunct="1"/>
            <a:r>
              <a:rPr lang="en-GB" altLang="en-US" sz="3600" b="1" u="sng">
                <a:ea typeface="MS PGothic"/>
              </a:rPr>
              <a:t>Certification &amp; Training Committee </a:t>
            </a:r>
            <a:r>
              <a:rPr lang="en-GB" altLang="en-US" sz="3600" u="sng">
                <a:ea typeface="MS PGothic"/>
              </a:rPr>
              <a:t> </a:t>
            </a:r>
            <a:endParaRPr lang="en-US" altLang="en-US" sz="3600" u="sng"/>
          </a:p>
        </p:txBody>
      </p:sp>
      <p:sp>
        <p:nvSpPr>
          <p:cNvPr id="7" name="Content Placeholder 2">
            <a:extLst>
              <a:ext uri="{FF2B5EF4-FFF2-40B4-BE49-F238E27FC236}">
                <a16:creationId xmlns:a16="http://schemas.microsoft.com/office/drawing/2014/main" id="{8E95CCB9-0B81-71D1-3DC0-B38D258FB85B}"/>
              </a:ext>
            </a:extLst>
          </p:cNvPr>
          <p:cNvSpPr>
            <a:spLocks noGrp="1"/>
          </p:cNvSpPr>
          <p:nvPr>
            <p:ph idx="1"/>
          </p:nvPr>
        </p:nvSpPr>
        <p:spPr>
          <a:xfrm>
            <a:off x="1981200" y="1046163"/>
            <a:ext cx="8432800" cy="5546725"/>
          </a:xfrm>
        </p:spPr>
        <p:txBody>
          <a:bodyPr/>
          <a:lstStyle/>
          <a:p>
            <a:pPr marL="0" indent="0">
              <a:lnSpc>
                <a:spcPct val="90000"/>
              </a:lnSpc>
              <a:buNone/>
              <a:defRPr/>
            </a:pPr>
            <a:r>
              <a:rPr lang="en-US" sz="2800" b="1">
                <a:ea typeface="+mn-lt"/>
                <a:cs typeface="+mn-lt"/>
              </a:rPr>
              <a:t>2024 Exams &amp; Courses</a:t>
            </a:r>
          </a:p>
          <a:p>
            <a:pPr marL="0" indent="0">
              <a:lnSpc>
                <a:spcPct val="90000"/>
              </a:lnSpc>
              <a:buNone/>
              <a:defRPr/>
            </a:pPr>
            <a:endParaRPr lang="en-US" sz="2800" b="1">
              <a:ea typeface="+mn-lt"/>
              <a:cs typeface="+mn-lt"/>
            </a:endParaRPr>
          </a:p>
          <a:p>
            <a:pPr>
              <a:lnSpc>
                <a:spcPct val="90000"/>
              </a:lnSpc>
              <a:buFont typeface="Arial,Sans-Serif" charset="0"/>
              <a:buChar char="•"/>
              <a:defRPr/>
            </a:pPr>
            <a:r>
              <a:rPr lang="en-US" sz="2400" b="1">
                <a:ea typeface="+mn-lt"/>
                <a:cs typeface="+mn-lt"/>
              </a:rPr>
              <a:t>Online OSCE’s via OSLER Platform</a:t>
            </a:r>
            <a:endParaRPr lang="en-US" sz="2400">
              <a:ea typeface="+mn-lt"/>
              <a:cs typeface="+mn-lt"/>
            </a:endParaRPr>
          </a:p>
          <a:p>
            <a:pPr>
              <a:lnSpc>
                <a:spcPct val="90000"/>
              </a:lnSpc>
              <a:buFont typeface="Arial" charset="0"/>
              <a:buChar char="•"/>
              <a:defRPr/>
            </a:pPr>
            <a:r>
              <a:rPr lang="en-US" sz="2400">
                <a:ea typeface="+mn-lt"/>
                <a:cs typeface="+mn-lt"/>
              </a:rPr>
              <a:t>Spring 2024 – 48 Candidates</a:t>
            </a:r>
          </a:p>
          <a:p>
            <a:pPr>
              <a:lnSpc>
                <a:spcPct val="90000"/>
              </a:lnSpc>
              <a:buFont typeface="Arial" charset="0"/>
              <a:buChar char="•"/>
              <a:defRPr/>
            </a:pPr>
            <a:r>
              <a:rPr lang="en-US" sz="2400">
                <a:ea typeface="+mn-lt"/>
                <a:cs typeface="+mn-lt"/>
              </a:rPr>
              <a:t>Autumn 2024 – 48 Candidates</a:t>
            </a:r>
          </a:p>
          <a:p>
            <a:pPr>
              <a:lnSpc>
                <a:spcPct val="90000"/>
              </a:lnSpc>
              <a:buFont typeface="Arial" charset="0"/>
              <a:buChar char="•"/>
              <a:defRPr/>
            </a:pPr>
            <a:endParaRPr lang="en-US" sz="2400">
              <a:ea typeface="+mn-lt"/>
              <a:cs typeface="+mn-lt"/>
            </a:endParaRPr>
          </a:p>
          <a:p>
            <a:pPr>
              <a:lnSpc>
                <a:spcPct val="90000"/>
              </a:lnSpc>
              <a:buFont typeface="Arial,Sans-Serif" charset="0"/>
              <a:buChar char="•"/>
              <a:defRPr/>
            </a:pPr>
            <a:r>
              <a:rPr lang="en-US" sz="2400" b="1">
                <a:ea typeface="+mn-lt"/>
                <a:cs typeface="+mn-lt"/>
              </a:rPr>
              <a:t>BSCCP Virtual OSCE Prep Courses </a:t>
            </a:r>
            <a:endParaRPr lang="en-US" sz="2400">
              <a:ea typeface="+mn-lt"/>
              <a:cs typeface="+mn-lt"/>
            </a:endParaRPr>
          </a:p>
          <a:p>
            <a:pPr>
              <a:lnSpc>
                <a:spcPct val="90000"/>
              </a:lnSpc>
              <a:buFont typeface="Arial,Sans-Serif" charset="0"/>
              <a:buChar char="•"/>
              <a:defRPr/>
            </a:pPr>
            <a:r>
              <a:rPr lang="en-US" sz="2400">
                <a:ea typeface="+mn-lt"/>
                <a:cs typeface="+mn-lt"/>
              </a:rPr>
              <a:t>Spring 2024 – 32 Candidates</a:t>
            </a:r>
          </a:p>
          <a:p>
            <a:pPr>
              <a:lnSpc>
                <a:spcPct val="90000"/>
              </a:lnSpc>
              <a:buFont typeface="Arial,Sans-Serif" charset="0"/>
              <a:buChar char="•"/>
              <a:defRPr/>
            </a:pPr>
            <a:r>
              <a:rPr lang="en-US" sz="2400">
                <a:solidFill>
                  <a:srgbClr val="000000"/>
                </a:solidFill>
                <a:ea typeface="MS PGothic"/>
                <a:cs typeface="Calibri"/>
              </a:rPr>
              <a:t>Autumn 2024 – 32 Candidates</a:t>
            </a:r>
            <a:endParaRPr lang="en-US" sz="2400">
              <a:solidFill>
                <a:srgbClr val="000000"/>
              </a:solidFill>
              <a:cs typeface="Calibri"/>
            </a:endParaRPr>
          </a:p>
          <a:p>
            <a:pPr>
              <a:lnSpc>
                <a:spcPct val="90000"/>
              </a:lnSpc>
              <a:buFont typeface="Arial" charset="0"/>
              <a:buChar char="•"/>
              <a:defRPr/>
            </a:pPr>
            <a:endParaRPr lang="en-US" sz="2400">
              <a:solidFill>
                <a:srgbClr val="000000"/>
              </a:solidFill>
              <a:cs typeface="Calibri"/>
            </a:endParaRPr>
          </a:p>
          <a:p>
            <a:pPr marL="0" indent="0">
              <a:lnSpc>
                <a:spcPct val="90000"/>
              </a:lnSpc>
              <a:buNone/>
              <a:defRPr/>
            </a:pPr>
            <a:endParaRPr lang="en-US" sz="2400">
              <a:solidFill>
                <a:srgbClr val="000000"/>
              </a:solidFill>
              <a:cs typeface="Calibri"/>
            </a:endParaRPr>
          </a:p>
          <a:p>
            <a:pPr>
              <a:lnSpc>
                <a:spcPct val="90000"/>
              </a:lnSpc>
              <a:buFont typeface="Arial" charset="0"/>
              <a:buChar char="•"/>
              <a:defRPr/>
            </a:pPr>
            <a:endParaRPr lang="en-US" sz="2400">
              <a:solidFill>
                <a:srgbClr val="000000"/>
              </a:solidFill>
              <a:cs typeface="Calibri"/>
            </a:endParaRPr>
          </a:p>
          <a:p>
            <a:pPr marL="0" indent="0">
              <a:lnSpc>
                <a:spcPct val="90000"/>
              </a:lnSpc>
              <a:buNone/>
              <a:defRPr/>
            </a:pPr>
            <a:endParaRPr lang="en-US" sz="2400">
              <a:solidFill>
                <a:srgbClr val="000000"/>
              </a:solidFill>
              <a:cs typeface="Calibri"/>
            </a:endParaRPr>
          </a:p>
          <a:p>
            <a:pPr>
              <a:lnSpc>
                <a:spcPct val="90000"/>
              </a:lnSpc>
              <a:buFont typeface="Arial" charset="0"/>
              <a:buChar char="•"/>
              <a:defRPr/>
            </a:pPr>
            <a:endParaRPr lang="en-US" altLang="en-US" sz="2400" b="1">
              <a:solidFill>
                <a:srgbClr val="000000"/>
              </a:solidFill>
              <a:highlight>
                <a:srgbClr val="FFFF00"/>
              </a:highlight>
            </a:endParaRPr>
          </a:p>
        </p:txBody>
      </p:sp>
    </p:spTree>
    <p:extLst>
      <p:ext uri="{BB962C8B-B14F-4D97-AF65-F5344CB8AC3E}">
        <p14:creationId xmlns:p14="http://schemas.microsoft.com/office/powerpoint/2010/main" val="410608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39E06F4-65E0-4BD2-9EEE-1A4C7F4B441B}"/>
              </a:ext>
            </a:extLst>
          </p:cNvPr>
          <p:cNvSpPr>
            <a:spLocks noGrp="1"/>
          </p:cNvSpPr>
          <p:nvPr>
            <p:ph type="title"/>
          </p:nvPr>
        </p:nvSpPr>
        <p:spPr>
          <a:xfrm>
            <a:off x="1730375" y="111125"/>
            <a:ext cx="8229600" cy="935038"/>
          </a:xfrm>
        </p:spPr>
        <p:txBody>
          <a:bodyPr/>
          <a:lstStyle/>
          <a:p>
            <a:pPr eaLnBrk="1" hangingPunct="1"/>
            <a:r>
              <a:rPr lang="en-GB" altLang="en-US" sz="3600" b="1" u="sng">
                <a:ea typeface="MS PGothic"/>
              </a:rPr>
              <a:t>Certification &amp; Training Committee </a:t>
            </a:r>
            <a:r>
              <a:rPr lang="en-GB" altLang="en-US" sz="3600" u="sng">
                <a:ea typeface="MS PGothic"/>
              </a:rPr>
              <a:t> </a:t>
            </a:r>
            <a:endParaRPr lang="en-US" altLang="en-US" sz="3600" u="sng"/>
          </a:p>
        </p:txBody>
      </p:sp>
      <p:sp>
        <p:nvSpPr>
          <p:cNvPr id="6147" name="Content Placeholder 2">
            <a:extLst>
              <a:ext uri="{FF2B5EF4-FFF2-40B4-BE49-F238E27FC236}">
                <a16:creationId xmlns:a16="http://schemas.microsoft.com/office/drawing/2014/main" id="{55AEA7F7-F9B1-4429-886F-F3935A89A77A}"/>
              </a:ext>
            </a:extLst>
          </p:cNvPr>
          <p:cNvSpPr>
            <a:spLocks noGrp="1"/>
          </p:cNvSpPr>
          <p:nvPr>
            <p:ph idx="1"/>
          </p:nvPr>
        </p:nvSpPr>
        <p:spPr>
          <a:xfrm>
            <a:off x="1981200" y="1046163"/>
            <a:ext cx="8432800" cy="5546725"/>
          </a:xfrm>
        </p:spPr>
        <p:txBody>
          <a:bodyPr/>
          <a:lstStyle/>
          <a:p>
            <a:pPr marL="0" indent="0">
              <a:lnSpc>
                <a:spcPct val="90000"/>
              </a:lnSpc>
              <a:buNone/>
              <a:defRPr/>
            </a:pPr>
            <a:r>
              <a:rPr lang="en-US" sz="2800" b="1" u="sng">
                <a:ea typeface="+mn-lt"/>
                <a:cs typeface="+mn-lt"/>
              </a:rPr>
              <a:t>2024 Courses</a:t>
            </a:r>
          </a:p>
          <a:p>
            <a:pPr marL="0" indent="0">
              <a:lnSpc>
                <a:spcPct val="90000"/>
              </a:lnSpc>
              <a:buNone/>
              <a:defRPr/>
            </a:pPr>
            <a:endParaRPr lang="en-US" sz="2800" b="1">
              <a:ea typeface="+mn-lt"/>
              <a:cs typeface="+mn-lt"/>
            </a:endParaRPr>
          </a:p>
          <a:p>
            <a:pPr marL="0" indent="0">
              <a:lnSpc>
                <a:spcPct val="90000"/>
              </a:lnSpc>
              <a:buNone/>
              <a:defRPr/>
            </a:pPr>
            <a:r>
              <a:rPr lang="en-US" sz="2400" b="1">
                <a:ea typeface="+mn-lt"/>
                <a:cs typeface="+mn-lt"/>
              </a:rPr>
              <a:t>BSCCP Advanced course </a:t>
            </a:r>
            <a:endParaRPr lang="en-US" sz="2400">
              <a:ea typeface="+mn-lt"/>
              <a:cs typeface="+mn-lt"/>
            </a:endParaRPr>
          </a:p>
          <a:p>
            <a:pPr>
              <a:lnSpc>
                <a:spcPct val="90000"/>
              </a:lnSpc>
              <a:buFont typeface="Arial" charset="0"/>
              <a:buChar char="•"/>
              <a:defRPr/>
            </a:pPr>
            <a:r>
              <a:rPr lang="en-US" sz="2400">
                <a:ea typeface="+mn-lt"/>
                <a:cs typeface="+mn-lt"/>
              </a:rPr>
              <a:t>15 November 2024 – Whittington Hospital London</a:t>
            </a:r>
          </a:p>
          <a:p>
            <a:pPr>
              <a:lnSpc>
                <a:spcPct val="90000"/>
              </a:lnSpc>
              <a:buFont typeface="Arial" charset="0"/>
              <a:buChar char="•"/>
              <a:defRPr/>
            </a:pPr>
            <a:endParaRPr lang="en-US" sz="2400">
              <a:ea typeface="+mn-lt"/>
              <a:cs typeface="+mn-lt"/>
            </a:endParaRPr>
          </a:p>
          <a:p>
            <a:pPr marL="0" indent="0">
              <a:lnSpc>
                <a:spcPct val="90000"/>
              </a:lnSpc>
              <a:buNone/>
              <a:defRPr/>
            </a:pPr>
            <a:r>
              <a:rPr lang="en-US" sz="2400" b="1">
                <a:ea typeface="+mn-lt"/>
                <a:cs typeface="+mn-lt"/>
              </a:rPr>
              <a:t> BSCCP 2-day Basic Course </a:t>
            </a:r>
            <a:endParaRPr lang="en-US" sz="2400">
              <a:ea typeface="+mn-lt"/>
              <a:cs typeface="+mn-lt"/>
            </a:endParaRPr>
          </a:p>
          <a:p>
            <a:pPr>
              <a:lnSpc>
                <a:spcPct val="90000"/>
              </a:lnSpc>
              <a:buFont typeface="Arial" charset="0"/>
              <a:buChar char="•"/>
              <a:defRPr/>
            </a:pPr>
            <a:r>
              <a:rPr lang="en-US" sz="2400">
                <a:ea typeface="+mn-lt"/>
                <a:cs typeface="+mn-lt"/>
              </a:rPr>
              <a:t>6/7 June 2024 – Whittington Hospital London</a:t>
            </a:r>
          </a:p>
          <a:p>
            <a:pPr>
              <a:lnSpc>
                <a:spcPct val="90000"/>
              </a:lnSpc>
              <a:buFont typeface="Arial" charset="0"/>
              <a:buChar char="•"/>
              <a:defRPr/>
            </a:pPr>
            <a:endParaRPr lang="en-US" sz="2400">
              <a:solidFill>
                <a:srgbClr val="000000"/>
              </a:solidFill>
              <a:cs typeface="Calibri"/>
            </a:endParaRPr>
          </a:p>
          <a:p>
            <a:pPr marL="0" indent="0">
              <a:lnSpc>
                <a:spcPct val="90000"/>
              </a:lnSpc>
              <a:buNone/>
              <a:defRPr/>
            </a:pPr>
            <a:r>
              <a:rPr lang="en-US" sz="2400" b="1">
                <a:ea typeface="+mn-lt"/>
                <a:cs typeface="+mn-lt"/>
              </a:rPr>
              <a:t>BSCCP Colposcopy Treatment Course</a:t>
            </a:r>
            <a:endParaRPr lang="en-US" sz="2400">
              <a:ea typeface="+mn-lt"/>
              <a:cs typeface="+mn-lt"/>
            </a:endParaRPr>
          </a:p>
          <a:p>
            <a:pPr>
              <a:lnSpc>
                <a:spcPct val="90000"/>
              </a:lnSpc>
              <a:buFont typeface="Arial" charset="0"/>
              <a:buChar char="•"/>
              <a:defRPr/>
            </a:pPr>
            <a:r>
              <a:rPr lang="en-US" sz="2400">
                <a:ea typeface="+mn-lt"/>
                <a:cs typeface="+mn-lt"/>
              </a:rPr>
              <a:t>8 June 2024 – Whittington Hospital London</a:t>
            </a:r>
          </a:p>
          <a:p>
            <a:pPr>
              <a:lnSpc>
                <a:spcPct val="90000"/>
              </a:lnSpc>
              <a:buFont typeface="Arial" charset="0"/>
              <a:buChar char="•"/>
              <a:defRPr/>
            </a:pPr>
            <a:endParaRPr lang="en-US" sz="2400">
              <a:ea typeface="+mn-lt"/>
              <a:cs typeface="+mn-lt"/>
            </a:endParaRPr>
          </a:p>
          <a:p>
            <a:pPr marL="0" indent="0">
              <a:lnSpc>
                <a:spcPct val="90000"/>
              </a:lnSpc>
              <a:buNone/>
              <a:defRPr/>
            </a:pPr>
            <a:endParaRPr lang="en-US" sz="2400">
              <a:ea typeface="+mn-lt"/>
              <a:cs typeface="+mn-lt"/>
            </a:endParaRPr>
          </a:p>
          <a:p>
            <a:pPr>
              <a:lnSpc>
                <a:spcPct val="90000"/>
              </a:lnSpc>
              <a:buFont typeface="Arial" charset="0"/>
              <a:buChar char="•"/>
              <a:defRPr/>
            </a:pPr>
            <a:endParaRPr lang="en-US" sz="2400">
              <a:ea typeface="+mn-lt"/>
              <a:cs typeface="+mn-lt"/>
            </a:endParaRPr>
          </a:p>
          <a:p>
            <a:pPr>
              <a:lnSpc>
                <a:spcPct val="90000"/>
              </a:lnSpc>
              <a:buFont typeface="Arial" charset="0"/>
              <a:buChar char="•"/>
              <a:defRPr/>
            </a:pPr>
            <a:endParaRPr lang="en-US" sz="2400" b="1">
              <a:cs typeface="+mn-lt"/>
            </a:endParaRPr>
          </a:p>
          <a:p>
            <a:pPr>
              <a:lnSpc>
                <a:spcPct val="90000"/>
              </a:lnSpc>
              <a:buFont typeface="Arial" charset="0"/>
              <a:buChar char="•"/>
              <a:defRPr/>
            </a:pPr>
            <a:endParaRPr lang="en-US" sz="2400">
              <a:solidFill>
                <a:srgbClr val="000000"/>
              </a:solidFill>
              <a:cs typeface="Calibri"/>
            </a:endParaRPr>
          </a:p>
          <a:p>
            <a:pPr marL="0" indent="0">
              <a:lnSpc>
                <a:spcPct val="90000"/>
              </a:lnSpc>
              <a:buNone/>
              <a:defRPr/>
            </a:pPr>
            <a:endParaRPr lang="en-US" sz="2400">
              <a:solidFill>
                <a:srgbClr val="000000"/>
              </a:solidFill>
              <a:cs typeface="Calibri"/>
            </a:endParaRPr>
          </a:p>
          <a:p>
            <a:pPr>
              <a:lnSpc>
                <a:spcPct val="90000"/>
              </a:lnSpc>
              <a:buFont typeface="Arial" charset="0"/>
              <a:buChar char="•"/>
              <a:defRPr/>
            </a:pPr>
            <a:endParaRPr lang="en-US" altLang="en-US" sz="2400" b="1">
              <a:solidFill>
                <a:srgbClr val="000000"/>
              </a:solidFill>
              <a:highlight>
                <a:srgbClr val="FFFF00"/>
              </a:highlight>
              <a:cs typeface="Calibri"/>
            </a:endParaRPr>
          </a:p>
        </p:txBody>
      </p:sp>
    </p:spTree>
    <p:extLst>
      <p:ext uri="{BB962C8B-B14F-4D97-AF65-F5344CB8AC3E}">
        <p14:creationId xmlns:p14="http://schemas.microsoft.com/office/powerpoint/2010/main" val="274484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39E06F4-65E0-4BD2-9EEE-1A4C7F4B441B}"/>
              </a:ext>
            </a:extLst>
          </p:cNvPr>
          <p:cNvSpPr>
            <a:spLocks noGrp="1"/>
          </p:cNvSpPr>
          <p:nvPr>
            <p:ph type="title"/>
          </p:nvPr>
        </p:nvSpPr>
        <p:spPr>
          <a:xfrm>
            <a:off x="1730375" y="111125"/>
            <a:ext cx="8229600" cy="935038"/>
          </a:xfrm>
        </p:spPr>
        <p:txBody>
          <a:bodyPr/>
          <a:lstStyle/>
          <a:p>
            <a:pPr eaLnBrk="1" hangingPunct="1"/>
            <a:r>
              <a:rPr lang="en-GB" altLang="en-US" sz="3600" b="1" u="sng">
                <a:ea typeface="MS PGothic"/>
              </a:rPr>
              <a:t>Certification &amp; Training Committee </a:t>
            </a:r>
            <a:r>
              <a:rPr lang="en-GB" altLang="en-US" sz="3600" u="sng">
                <a:ea typeface="MS PGothic"/>
              </a:rPr>
              <a:t> </a:t>
            </a:r>
            <a:endParaRPr lang="en-US" altLang="en-US" sz="3600" u="sng"/>
          </a:p>
        </p:txBody>
      </p:sp>
      <p:sp>
        <p:nvSpPr>
          <p:cNvPr id="6147" name="Content Placeholder 2">
            <a:extLst>
              <a:ext uri="{FF2B5EF4-FFF2-40B4-BE49-F238E27FC236}">
                <a16:creationId xmlns:a16="http://schemas.microsoft.com/office/drawing/2014/main" id="{55AEA7F7-F9B1-4429-886F-F3935A89A77A}"/>
              </a:ext>
            </a:extLst>
          </p:cNvPr>
          <p:cNvSpPr>
            <a:spLocks noGrp="1"/>
          </p:cNvSpPr>
          <p:nvPr>
            <p:ph idx="1"/>
          </p:nvPr>
        </p:nvSpPr>
        <p:spPr>
          <a:xfrm>
            <a:off x="1981200" y="1046163"/>
            <a:ext cx="8432800" cy="5546725"/>
          </a:xfrm>
        </p:spPr>
        <p:txBody>
          <a:bodyPr/>
          <a:lstStyle/>
          <a:p>
            <a:pPr marL="0" indent="0">
              <a:lnSpc>
                <a:spcPct val="90000"/>
              </a:lnSpc>
              <a:buNone/>
              <a:defRPr/>
            </a:pPr>
            <a:r>
              <a:rPr lang="en-US" sz="2800" b="1" u="sng">
                <a:ea typeface="+mn-lt"/>
                <a:cs typeface="+mn-lt"/>
              </a:rPr>
              <a:t>2024 Courses cont'd</a:t>
            </a:r>
          </a:p>
          <a:p>
            <a:pPr marL="0" indent="0">
              <a:lnSpc>
                <a:spcPct val="90000"/>
              </a:lnSpc>
              <a:buNone/>
              <a:defRPr/>
            </a:pPr>
            <a:endParaRPr lang="en-US" sz="2800" b="1" u="sng">
              <a:ea typeface="+mn-lt"/>
              <a:cs typeface="+mn-lt"/>
            </a:endParaRPr>
          </a:p>
          <a:p>
            <a:pPr marL="0" indent="0">
              <a:lnSpc>
                <a:spcPct val="90000"/>
              </a:lnSpc>
              <a:buNone/>
              <a:defRPr/>
            </a:pPr>
            <a:r>
              <a:rPr lang="en-GB" sz="2400" b="1">
                <a:ea typeface="+mn-lt"/>
                <a:cs typeface="+mn-lt"/>
              </a:rPr>
              <a:t>NEPSEC Advanced Colposcopy Course</a:t>
            </a:r>
            <a:endParaRPr lang="en-US" sz="2400">
              <a:ea typeface="+mn-lt"/>
              <a:cs typeface="+mn-lt"/>
            </a:endParaRPr>
          </a:p>
          <a:p>
            <a:pPr>
              <a:lnSpc>
                <a:spcPct val="90000"/>
              </a:lnSpc>
              <a:buFont typeface="Arial,Sans-Serif"/>
              <a:buChar char="•"/>
              <a:defRPr/>
            </a:pPr>
            <a:r>
              <a:rPr lang="en-GB" sz="2400">
                <a:ea typeface="+mn-lt"/>
                <a:cs typeface="+mn-lt"/>
              </a:rPr>
              <a:t>9th September 2024 – Wakefield</a:t>
            </a:r>
            <a:endParaRPr lang="en-US"/>
          </a:p>
          <a:p>
            <a:pPr marL="0" indent="0">
              <a:lnSpc>
                <a:spcPct val="90000"/>
              </a:lnSpc>
              <a:buNone/>
              <a:defRPr/>
            </a:pPr>
            <a:endParaRPr lang="en-US" sz="2800" b="1">
              <a:ea typeface="+mn-lt"/>
              <a:cs typeface="+mn-lt"/>
            </a:endParaRPr>
          </a:p>
          <a:p>
            <a:pPr marL="0" indent="0">
              <a:lnSpc>
                <a:spcPct val="90000"/>
              </a:lnSpc>
              <a:buNone/>
              <a:defRPr/>
            </a:pPr>
            <a:r>
              <a:rPr lang="en-US" sz="2400" b="1">
                <a:ea typeface="+mn-lt"/>
                <a:cs typeface="+mn-lt"/>
              </a:rPr>
              <a:t>BSCCP/BAGP Basic Cervical Histopathology Course</a:t>
            </a:r>
            <a:endParaRPr lang="en-US" sz="2400">
              <a:ea typeface="+mn-lt"/>
              <a:cs typeface="+mn-lt"/>
            </a:endParaRPr>
          </a:p>
          <a:p>
            <a:pPr>
              <a:lnSpc>
                <a:spcPct val="90000"/>
              </a:lnSpc>
              <a:buFont typeface="Arial" charset="0"/>
              <a:buChar char="•"/>
              <a:defRPr/>
            </a:pPr>
            <a:r>
              <a:rPr lang="en-US" sz="2400">
                <a:ea typeface="+mn-lt"/>
                <a:cs typeface="+mn-lt"/>
              </a:rPr>
              <a:t>26 June 2024 – half day virtual</a:t>
            </a:r>
          </a:p>
          <a:p>
            <a:pPr>
              <a:lnSpc>
                <a:spcPct val="90000"/>
              </a:lnSpc>
              <a:buFont typeface="Arial" charset="0"/>
              <a:buChar char="•"/>
              <a:defRPr/>
            </a:pPr>
            <a:endParaRPr lang="en-US" sz="2400">
              <a:ea typeface="+mn-lt"/>
              <a:cs typeface="+mn-lt"/>
            </a:endParaRPr>
          </a:p>
          <a:p>
            <a:pPr marL="0" indent="0">
              <a:lnSpc>
                <a:spcPct val="90000"/>
              </a:lnSpc>
              <a:buNone/>
              <a:defRPr/>
            </a:pPr>
            <a:r>
              <a:rPr lang="en-US" sz="2400" b="1">
                <a:ea typeface="+mn-lt"/>
                <a:cs typeface="+mn-lt"/>
              </a:rPr>
              <a:t>Virtual South West </a:t>
            </a:r>
            <a:r>
              <a:rPr lang="en-US" sz="2400" b="1" err="1">
                <a:ea typeface="+mn-lt"/>
                <a:cs typeface="+mn-lt"/>
              </a:rPr>
              <a:t>Colposopy</a:t>
            </a:r>
            <a:r>
              <a:rPr lang="en-US" sz="2400" b="1">
                <a:ea typeface="+mn-lt"/>
                <a:cs typeface="+mn-lt"/>
              </a:rPr>
              <a:t> Study Day</a:t>
            </a:r>
          </a:p>
          <a:p>
            <a:pPr>
              <a:lnSpc>
                <a:spcPct val="90000"/>
              </a:lnSpc>
              <a:defRPr/>
            </a:pPr>
            <a:r>
              <a:rPr lang="en-US" sz="2400">
                <a:ea typeface="+mn-lt"/>
                <a:cs typeface="+mn-lt"/>
              </a:rPr>
              <a:t>21 June 2024 – full day</a:t>
            </a:r>
          </a:p>
          <a:p>
            <a:pPr>
              <a:lnSpc>
                <a:spcPct val="90000"/>
              </a:lnSpc>
              <a:buFont typeface="Arial" charset="0"/>
              <a:buChar char="•"/>
              <a:defRPr/>
            </a:pPr>
            <a:endParaRPr lang="en-US" sz="2400">
              <a:ea typeface="+mn-lt"/>
              <a:cs typeface="+mn-lt"/>
            </a:endParaRPr>
          </a:p>
          <a:p>
            <a:pPr>
              <a:lnSpc>
                <a:spcPct val="90000"/>
              </a:lnSpc>
              <a:buFont typeface="Arial" charset="0"/>
              <a:buChar char="•"/>
              <a:defRPr/>
            </a:pPr>
            <a:endParaRPr lang="en-US" sz="2400">
              <a:ea typeface="+mn-lt"/>
              <a:cs typeface="+mn-lt"/>
            </a:endParaRPr>
          </a:p>
          <a:p>
            <a:pPr>
              <a:lnSpc>
                <a:spcPct val="90000"/>
              </a:lnSpc>
              <a:buFont typeface="Arial" charset="0"/>
              <a:buChar char="•"/>
              <a:defRPr/>
            </a:pPr>
            <a:endParaRPr lang="en-US" sz="2400" b="1">
              <a:solidFill>
                <a:srgbClr val="000000"/>
              </a:solidFill>
              <a:cs typeface="Calibri"/>
            </a:endParaRPr>
          </a:p>
          <a:p>
            <a:pPr marL="0" indent="0">
              <a:lnSpc>
                <a:spcPct val="90000"/>
              </a:lnSpc>
              <a:buNone/>
              <a:defRPr/>
            </a:pPr>
            <a:endParaRPr lang="en-US" sz="2400">
              <a:solidFill>
                <a:srgbClr val="000000"/>
              </a:solidFill>
              <a:cs typeface="Calibri"/>
            </a:endParaRPr>
          </a:p>
          <a:p>
            <a:pPr marL="0" indent="0">
              <a:lnSpc>
                <a:spcPct val="90000"/>
              </a:lnSpc>
              <a:buNone/>
              <a:defRPr/>
            </a:pPr>
            <a:endParaRPr lang="en-US" sz="2400">
              <a:solidFill>
                <a:srgbClr val="000000"/>
              </a:solidFill>
              <a:cs typeface="Calibri"/>
            </a:endParaRPr>
          </a:p>
          <a:p>
            <a:pPr>
              <a:lnSpc>
                <a:spcPct val="90000"/>
              </a:lnSpc>
              <a:buFont typeface="Arial" charset="0"/>
              <a:buChar char="•"/>
              <a:defRPr/>
            </a:pPr>
            <a:endParaRPr lang="en-US" altLang="en-US" sz="2400" b="1">
              <a:solidFill>
                <a:srgbClr val="000000"/>
              </a:solidFill>
              <a:highlight>
                <a:srgbClr val="FFFF00"/>
              </a:highlight>
            </a:endParaRPr>
          </a:p>
        </p:txBody>
      </p:sp>
    </p:spTree>
    <p:extLst>
      <p:ext uri="{BB962C8B-B14F-4D97-AF65-F5344CB8AC3E}">
        <p14:creationId xmlns:p14="http://schemas.microsoft.com/office/powerpoint/2010/main" val="94204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195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2A5796-35B6-4C4F-A9F6-57F25652AED8}"/>
              </a:ext>
            </a:extLst>
          </p:cNvPr>
          <p:cNvSpPr/>
          <p:nvPr/>
        </p:nvSpPr>
        <p:spPr>
          <a:xfrm>
            <a:off x="421317" y="2346648"/>
            <a:ext cx="10412964" cy="2164703"/>
          </a:xfrm>
          <a:prstGeom prst="rect">
            <a:avLst/>
          </a:prstGeom>
          <a:solidFill>
            <a:srgbClr val="9888A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3B9AAAE-C5E3-4E22-9A24-533FDA4B2BFD}"/>
              </a:ext>
            </a:extLst>
          </p:cNvPr>
          <p:cNvSpPr txBox="1"/>
          <p:nvPr/>
        </p:nvSpPr>
        <p:spPr>
          <a:xfrm>
            <a:off x="806370" y="2782123"/>
            <a:ext cx="8725658" cy="646331"/>
          </a:xfrm>
          <a:prstGeom prst="rect">
            <a:avLst/>
          </a:prstGeom>
          <a:noFill/>
        </p:spPr>
        <p:txBody>
          <a:bodyPr wrap="none" lIns="91440" tIns="45720" rIns="91440" bIns="45720" rtlCol="0" anchor="t">
            <a:spAutoFit/>
          </a:bodyPr>
          <a:lstStyle/>
          <a:p>
            <a:r>
              <a:rPr lang="en-GB" sz="3600" b="1">
                <a:solidFill>
                  <a:schemeClr val="bg1"/>
                </a:solidFill>
                <a:effectLst>
                  <a:outerShdw blurRad="38100" dist="38100" dir="2700000" algn="tl">
                    <a:srgbClr val="000000">
                      <a:alpha val="43137"/>
                    </a:srgbClr>
                  </a:outerShdw>
                </a:effectLst>
                <a:latin typeface="Arial"/>
                <a:cs typeface="Arial"/>
              </a:rPr>
              <a:t>BSCCP 2025 Annual General Meeting </a:t>
            </a:r>
            <a:endParaRPr lang="en-US" sz="3600" b="1">
              <a:solidFill>
                <a:schemeClr val="bg1"/>
              </a:solidFill>
              <a:effectLst>
                <a:outerShdw blurRad="38100" dist="38100" dir="2700000" algn="tl">
                  <a:srgbClr val="000000">
                    <a:alpha val="43137"/>
                  </a:srgbClr>
                </a:outerShdw>
              </a:effectLst>
              <a:latin typeface="Arial"/>
              <a:cs typeface="Arial"/>
            </a:endParaRPr>
          </a:p>
        </p:txBody>
      </p:sp>
      <p:sp>
        <p:nvSpPr>
          <p:cNvPr id="8" name="Rectangle 7">
            <a:extLst>
              <a:ext uri="{FF2B5EF4-FFF2-40B4-BE49-F238E27FC236}">
                <a16:creationId xmlns:a16="http://schemas.microsoft.com/office/drawing/2014/main" id="{9BDAFE73-FE63-4C24-8FCC-EE262CE1254A}"/>
              </a:ext>
            </a:extLst>
          </p:cNvPr>
          <p:cNvSpPr/>
          <p:nvPr/>
        </p:nvSpPr>
        <p:spPr>
          <a:xfrm>
            <a:off x="0" y="0"/>
            <a:ext cx="12192000" cy="2041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35D0DD79-F6EC-4D52-A8BD-80414D669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15"/>
            <a:ext cx="12192000" cy="1743456"/>
          </a:xfrm>
          <a:prstGeom prst="rect">
            <a:avLst/>
          </a:prstGeom>
        </p:spPr>
      </p:pic>
    </p:spTree>
    <p:extLst>
      <p:ext uri="{BB962C8B-B14F-4D97-AF65-F5344CB8AC3E}">
        <p14:creationId xmlns:p14="http://schemas.microsoft.com/office/powerpoint/2010/main" val="207641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39E06F4-65E0-4BD2-9EEE-1A4C7F4B441B}"/>
              </a:ext>
            </a:extLst>
          </p:cNvPr>
          <p:cNvSpPr>
            <a:spLocks noGrp="1"/>
          </p:cNvSpPr>
          <p:nvPr>
            <p:ph type="title"/>
          </p:nvPr>
        </p:nvSpPr>
        <p:spPr>
          <a:xfrm>
            <a:off x="1730375" y="111125"/>
            <a:ext cx="8229600" cy="935038"/>
          </a:xfrm>
        </p:spPr>
        <p:txBody>
          <a:bodyPr/>
          <a:lstStyle/>
          <a:p>
            <a:pPr eaLnBrk="1" hangingPunct="1"/>
            <a:r>
              <a:rPr lang="en-GB" altLang="en-US" sz="3600" b="1" u="sng">
                <a:ea typeface="MS PGothic"/>
              </a:rPr>
              <a:t>Certification &amp; Training Committee</a:t>
            </a:r>
            <a:endParaRPr lang="en-GB" altLang="en-US" sz="3600" u="sng"/>
          </a:p>
        </p:txBody>
      </p:sp>
      <p:sp>
        <p:nvSpPr>
          <p:cNvPr id="6147" name="Content Placeholder 2">
            <a:extLst>
              <a:ext uri="{FF2B5EF4-FFF2-40B4-BE49-F238E27FC236}">
                <a16:creationId xmlns:a16="http://schemas.microsoft.com/office/drawing/2014/main" id="{55AEA7F7-F9B1-4429-886F-F3935A89A77A}"/>
              </a:ext>
            </a:extLst>
          </p:cNvPr>
          <p:cNvSpPr>
            <a:spLocks noGrp="1"/>
          </p:cNvSpPr>
          <p:nvPr>
            <p:ph idx="1"/>
          </p:nvPr>
        </p:nvSpPr>
        <p:spPr>
          <a:xfrm>
            <a:off x="1981200" y="1046163"/>
            <a:ext cx="8432800" cy="5546725"/>
          </a:xfrm>
        </p:spPr>
        <p:txBody>
          <a:bodyPr/>
          <a:lstStyle/>
          <a:p>
            <a:pPr marL="0" indent="0">
              <a:lnSpc>
                <a:spcPct val="90000"/>
              </a:lnSpc>
              <a:buNone/>
              <a:defRPr/>
            </a:pPr>
            <a:r>
              <a:rPr lang="en-US" sz="2800" b="1" u="sng">
                <a:ea typeface="+mn-lt"/>
                <a:cs typeface="+mn-lt"/>
              </a:rPr>
              <a:t>2025 Exams &amp; Courses</a:t>
            </a:r>
          </a:p>
          <a:p>
            <a:pPr marL="0" indent="0">
              <a:lnSpc>
                <a:spcPct val="90000"/>
              </a:lnSpc>
              <a:buNone/>
              <a:defRPr/>
            </a:pPr>
            <a:endParaRPr lang="en-US" sz="2800" b="1">
              <a:ea typeface="+mn-lt"/>
              <a:cs typeface="+mn-lt"/>
            </a:endParaRPr>
          </a:p>
          <a:p>
            <a:pPr marL="0" indent="0">
              <a:lnSpc>
                <a:spcPct val="90000"/>
              </a:lnSpc>
              <a:buNone/>
              <a:defRPr/>
            </a:pPr>
            <a:r>
              <a:rPr lang="en-US" sz="2400" b="1">
                <a:ea typeface="+mn-lt"/>
                <a:cs typeface="+mn-lt"/>
              </a:rPr>
              <a:t>Online OSCE’s via OSLER Platform</a:t>
            </a:r>
            <a:endParaRPr lang="en-US" sz="2400">
              <a:ea typeface="+mn-lt"/>
              <a:cs typeface="+mn-lt"/>
            </a:endParaRPr>
          </a:p>
          <a:p>
            <a:pPr>
              <a:lnSpc>
                <a:spcPct val="90000"/>
              </a:lnSpc>
              <a:buFont typeface="Arial" charset="0"/>
              <a:buChar char="•"/>
              <a:defRPr/>
            </a:pPr>
            <a:r>
              <a:rPr lang="en-US" sz="2400">
                <a:ea typeface="+mn-lt"/>
                <a:cs typeface="+mn-lt"/>
              </a:rPr>
              <a:t>Spring 2025 – 70 Candidates</a:t>
            </a:r>
          </a:p>
          <a:p>
            <a:pPr>
              <a:lnSpc>
                <a:spcPct val="90000"/>
              </a:lnSpc>
              <a:buFont typeface="Arial" charset="0"/>
              <a:buChar char="•"/>
              <a:defRPr/>
            </a:pPr>
            <a:r>
              <a:rPr lang="en-US" sz="2400">
                <a:ea typeface="+mn-lt"/>
                <a:cs typeface="+mn-lt"/>
              </a:rPr>
              <a:t>14/15 October 2025 – Registration will open for 48 Candidates </a:t>
            </a:r>
          </a:p>
          <a:p>
            <a:pPr>
              <a:lnSpc>
                <a:spcPct val="90000"/>
              </a:lnSpc>
              <a:buFont typeface="Arial" charset="0"/>
              <a:buChar char="•"/>
              <a:defRPr/>
            </a:pPr>
            <a:endParaRPr lang="en-US" sz="2400">
              <a:ea typeface="+mn-lt"/>
              <a:cs typeface="+mn-lt"/>
            </a:endParaRPr>
          </a:p>
          <a:p>
            <a:pPr marL="0" indent="0">
              <a:lnSpc>
                <a:spcPct val="90000"/>
              </a:lnSpc>
              <a:buNone/>
              <a:defRPr/>
            </a:pPr>
            <a:r>
              <a:rPr lang="en-US" sz="2400" b="1">
                <a:ea typeface="+mn-lt"/>
                <a:cs typeface="+mn-lt"/>
              </a:rPr>
              <a:t>BSCCP Virtual OSCE Prep Courses </a:t>
            </a:r>
            <a:endParaRPr lang="en-US" sz="2400">
              <a:ea typeface="+mn-lt"/>
              <a:cs typeface="+mn-lt"/>
            </a:endParaRPr>
          </a:p>
          <a:p>
            <a:pPr>
              <a:lnSpc>
                <a:spcPct val="90000"/>
              </a:lnSpc>
              <a:buFont typeface="Arial" charset="0"/>
              <a:buChar char="•"/>
              <a:defRPr/>
            </a:pPr>
            <a:r>
              <a:rPr lang="en-US" sz="2400">
                <a:ea typeface="+mn-lt"/>
                <a:cs typeface="+mn-lt"/>
              </a:rPr>
              <a:t>Spring 2025 – 32 Candidates </a:t>
            </a:r>
          </a:p>
          <a:p>
            <a:pPr>
              <a:lnSpc>
                <a:spcPct val="90000"/>
              </a:lnSpc>
              <a:buFont typeface="Arial" charset="0"/>
              <a:buChar char="•"/>
              <a:defRPr/>
            </a:pPr>
            <a:r>
              <a:rPr lang="en-US" sz="2400">
                <a:ea typeface="+mn-lt"/>
                <a:cs typeface="+mn-lt"/>
              </a:rPr>
              <a:t>17 September 2025 – Registration will open for 32 Candidates</a:t>
            </a:r>
          </a:p>
          <a:p>
            <a:pPr marL="0" indent="0">
              <a:lnSpc>
                <a:spcPct val="90000"/>
              </a:lnSpc>
              <a:buNone/>
              <a:defRPr/>
            </a:pPr>
            <a:endParaRPr lang="en-US" sz="2400">
              <a:ea typeface="+mn-lt"/>
              <a:cs typeface="+mn-lt"/>
            </a:endParaRPr>
          </a:p>
          <a:p>
            <a:pPr>
              <a:lnSpc>
                <a:spcPct val="90000"/>
              </a:lnSpc>
              <a:buFont typeface="Arial" charset="0"/>
              <a:buChar char="•"/>
              <a:defRPr/>
            </a:pPr>
            <a:endParaRPr lang="en-US" sz="2400">
              <a:solidFill>
                <a:srgbClr val="000000"/>
              </a:solidFill>
              <a:cs typeface="Calibri"/>
            </a:endParaRPr>
          </a:p>
          <a:p>
            <a:pPr>
              <a:lnSpc>
                <a:spcPct val="90000"/>
              </a:lnSpc>
              <a:buFont typeface="Arial" charset="0"/>
              <a:buChar char="•"/>
              <a:defRPr/>
            </a:pPr>
            <a:endParaRPr lang="en-US" sz="2400" b="1">
              <a:solidFill>
                <a:srgbClr val="000000"/>
              </a:solidFill>
              <a:cs typeface="Calibri"/>
            </a:endParaRPr>
          </a:p>
          <a:p>
            <a:pPr>
              <a:lnSpc>
                <a:spcPct val="90000"/>
              </a:lnSpc>
              <a:buFont typeface="Arial" charset="0"/>
              <a:buChar char="•"/>
              <a:defRPr/>
            </a:pPr>
            <a:endParaRPr lang="en-US" sz="2400">
              <a:solidFill>
                <a:srgbClr val="000000"/>
              </a:solidFill>
              <a:cs typeface="Calibri"/>
            </a:endParaRPr>
          </a:p>
          <a:p>
            <a:pPr marL="0" indent="0">
              <a:lnSpc>
                <a:spcPct val="90000"/>
              </a:lnSpc>
              <a:buNone/>
              <a:defRPr/>
            </a:pPr>
            <a:endParaRPr lang="en-US" sz="2400">
              <a:solidFill>
                <a:srgbClr val="000000"/>
              </a:solidFill>
              <a:cs typeface="Calibri"/>
            </a:endParaRPr>
          </a:p>
          <a:p>
            <a:pPr>
              <a:lnSpc>
                <a:spcPct val="90000"/>
              </a:lnSpc>
              <a:buFont typeface="Arial" charset="0"/>
              <a:buChar char="•"/>
              <a:defRPr/>
            </a:pPr>
            <a:endParaRPr lang="en-US" altLang="en-US" sz="2400" b="1">
              <a:solidFill>
                <a:srgbClr val="000000"/>
              </a:solidFill>
              <a:highlight>
                <a:srgbClr val="FFFF00"/>
              </a:highlight>
            </a:endParaRPr>
          </a:p>
        </p:txBody>
      </p:sp>
    </p:spTree>
    <p:extLst>
      <p:ext uri="{BB962C8B-B14F-4D97-AF65-F5344CB8AC3E}">
        <p14:creationId xmlns:p14="http://schemas.microsoft.com/office/powerpoint/2010/main" val="3516267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E99AE-1720-E422-F20A-92A5A7B5928B}"/>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4EEF7049-155C-5C06-CFD2-1E4D3BAE1E06}"/>
              </a:ext>
            </a:extLst>
          </p:cNvPr>
          <p:cNvSpPr>
            <a:spLocks noGrp="1"/>
          </p:cNvSpPr>
          <p:nvPr>
            <p:ph type="title"/>
          </p:nvPr>
        </p:nvSpPr>
        <p:spPr>
          <a:xfrm>
            <a:off x="1730375" y="111125"/>
            <a:ext cx="8229600" cy="935038"/>
          </a:xfrm>
        </p:spPr>
        <p:txBody>
          <a:bodyPr/>
          <a:lstStyle/>
          <a:p>
            <a:pPr eaLnBrk="1" hangingPunct="1"/>
            <a:r>
              <a:rPr lang="en-GB" altLang="en-US" sz="3600" b="1" u="sng">
                <a:ea typeface="MS PGothic"/>
              </a:rPr>
              <a:t>Certification &amp; Training Committee </a:t>
            </a:r>
            <a:r>
              <a:rPr lang="en-GB" altLang="en-US" sz="3600" u="sng">
                <a:ea typeface="MS PGothic"/>
              </a:rPr>
              <a:t> </a:t>
            </a:r>
            <a:endParaRPr lang="en-US" altLang="en-US" sz="3600" u="sng"/>
          </a:p>
        </p:txBody>
      </p:sp>
      <p:sp>
        <p:nvSpPr>
          <p:cNvPr id="6147" name="Content Placeholder 2">
            <a:extLst>
              <a:ext uri="{FF2B5EF4-FFF2-40B4-BE49-F238E27FC236}">
                <a16:creationId xmlns:a16="http://schemas.microsoft.com/office/drawing/2014/main" id="{4A50AB31-2852-F94C-7E83-39284531A375}"/>
              </a:ext>
            </a:extLst>
          </p:cNvPr>
          <p:cNvSpPr>
            <a:spLocks noGrp="1"/>
          </p:cNvSpPr>
          <p:nvPr>
            <p:ph idx="1"/>
          </p:nvPr>
        </p:nvSpPr>
        <p:spPr>
          <a:xfrm>
            <a:off x="1981200" y="1046163"/>
            <a:ext cx="8432800" cy="5546725"/>
          </a:xfrm>
        </p:spPr>
        <p:txBody>
          <a:bodyPr/>
          <a:lstStyle/>
          <a:p>
            <a:pPr marL="0" indent="0">
              <a:lnSpc>
                <a:spcPct val="90000"/>
              </a:lnSpc>
              <a:buNone/>
              <a:defRPr/>
            </a:pPr>
            <a:r>
              <a:rPr lang="en-US" sz="2800" b="1" u="sng">
                <a:ea typeface="+mn-lt"/>
                <a:cs typeface="+mn-lt"/>
              </a:rPr>
              <a:t>2025 Upcoming Exams &amp; Courses cont'd</a:t>
            </a:r>
          </a:p>
          <a:p>
            <a:pPr marL="0" indent="0">
              <a:lnSpc>
                <a:spcPct val="90000"/>
              </a:lnSpc>
              <a:buNone/>
              <a:defRPr/>
            </a:pPr>
            <a:endParaRPr lang="en-US" sz="2400">
              <a:ea typeface="+mn-lt"/>
              <a:cs typeface="+mn-lt"/>
            </a:endParaRPr>
          </a:p>
          <a:p>
            <a:pPr>
              <a:lnSpc>
                <a:spcPct val="90000"/>
              </a:lnSpc>
              <a:defRPr/>
            </a:pPr>
            <a:r>
              <a:rPr lang="en-US" sz="2400" b="1">
                <a:ea typeface="+mn-lt"/>
                <a:cs typeface="+mn-lt"/>
              </a:rPr>
              <a:t>Cardiff/IBC Dubai ADVANCED Colposcopy Course - 2nd-3rd Nov 2025</a:t>
            </a:r>
            <a:endParaRPr lang="en-US"/>
          </a:p>
          <a:p>
            <a:pPr>
              <a:lnSpc>
                <a:spcPct val="90000"/>
              </a:lnSpc>
              <a:defRPr/>
            </a:pPr>
            <a:endParaRPr lang="en-US" sz="2400" b="1">
              <a:ea typeface="+mn-lt"/>
              <a:cs typeface="+mn-lt"/>
            </a:endParaRPr>
          </a:p>
          <a:p>
            <a:pPr>
              <a:lnSpc>
                <a:spcPct val="90000"/>
              </a:lnSpc>
              <a:defRPr/>
            </a:pPr>
            <a:r>
              <a:rPr lang="en-US" sz="2400" b="1">
                <a:ea typeface="+mn-lt"/>
                <a:cs typeface="+mn-lt"/>
              </a:rPr>
              <a:t>Cardiff/IBC Dubai BASIC Colposcopy Course - 31st Oct-1st Nov 2025</a:t>
            </a:r>
          </a:p>
          <a:p>
            <a:pPr marL="0" indent="0">
              <a:lnSpc>
                <a:spcPct val="90000"/>
              </a:lnSpc>
              <a:buNone/>
              <a:defRPr/>
            </a:pPr>
            <a:endParaRPr lang="en-US" sz="2800">
              <a:ea typeface="+mn-lt"/>
              <a:cs typeface="+mn-lt"/>
            </a:endParaRPr>
          </a:p>
          <a:p>
            <a:pPr>
              <a:lnSpc>
                <a:spcPct val="90000"/>
              </a:lnSpc>
              <a:defRPr/>
            </a:pPr>
            <a:r>
              <a:rPr lang="en-US" sz="2400" b="1">
                <a:ea typeface="+mn-lt"/>
                <a:cs typeface="+mn-lt"/>
              </a:rPr>
              <a:t>Dublin BASIC Colposcopy Course 16th-17th  Oct 2025</a:t>
            </a:r>
            <a:endParaRPr lang="en-US"/>
          </a:p>
          <a:p>
            <a:pPr>
              <a:lnSpc>
                <a:spcPct val="90000"/>
              </a:lnSpc>
              <a:defRPr/>
            </a:pPr>
            <a:endParaRPr lang="en-US" sz="2400" b="1">
              <a:ea typeface="+mn-lt"/>
              <a:cs typeface="+mn-lt"/>
            </a:endParaRPr>
          </a:p>
          <a:p>
            <a:pPr>
              <a:lnSpc>
                <a:spcPct val="90000"/>
              </a:lnSpc>
              <a:defRPr/>
            </a:pPr>
            <a:r>
              <a:rPr lang="en-US" sz="2400" b="1">
                <a:solidFill>
                  <a:srgbClr val="000000"/>
                </a:solidFill>
                <a:ea typeface="Calibri"/>
                <a:cs typeface="Calibri"/>
              </a:rPr>
              <a:t>NEPSEC BASIC Colposcopy Course Wakefield 8th –10th  Oct 2025</a:t>
            </a:r>
          </a:p>
          <a:p>
            <a:pPr marL="0" indent="0">
              <a:lnSpc>
                <a:spcPct val="90000"/>
              </a:lnSpc>
              <a:buNone/>
              <a:defRPr/>
            </a:pPr>
            <a:endParaRPr lang="en-US" sz="2400">
              <a:solidFill>
                <a:srgbClr val="000000"/>
              </a:solidFill>
              <a:ea typeface="Calibri"/>
              <a:cs typeface="Calibri"/>
            </a:endParaRPr>
          </a:p>
          <a:p>
            <a:pPr marL="0" indent="0">
              <a:lnSpc>
                <a:spcPct val="90000"/>
              </a:lnSpc>
              <a:buNone/>
              <a:defRPr/>
            </a:pPr>
            <a:endParaRPr lang="en-US" sz="2400">
              <a:solidFill>
                <a:srgbClr val="000000"/>
              </a:solidFill>
              <a:ea typeface="Calibri"/>
              <a:cs typeface="Calibri"/>
            </a:endParaRPr>
          </a:p>
          <a:p>
            <a:pPr>
              <a:lnSpc>
                <a:spcPct val="90000"/>
              </a:lnSpc>
              <a:buFont typeface="Arial" charset="0"/>
              <a:buChar char="•"/>
              <a:defRPr/>
            </a:pPr>
            <a:endParaRPr lang="en-US" sz="2400">
              <a:solidFill>
                <a:srgbClr val="000000"/>
              </a:solidFill>
              <a:cs typeface="Calibri"/>
            </a:endParaRPr>
          </a:p>
          <a:p>
            <a:pPr>
              <a:lnSpc>
                <a:spcPct val="90000"/>
              </a:lnSpc>
              <a:buFont typeface="Arial" charset="0"/>
              <a:buChar char="•"/>
              <a:defRPr/>
            </a:pPr>
            <a:endParaRPr lang="en-US" sz="2400" b="1">
              <a:solidFill>
                <a:srgbClr val="000000"/>
              </a:solidFill>
              <a:cs typeface="Calibri"/>
            </a:endParaRPr>
          </a:p>
          <a:p>
            <a:pPr>
              <a:lnSpc>
                <a:spcPct val="90000"/>
              </a:lnSpc>
              <a:buFont typeface="Arial" charset="0"/>
              <a:buChar char="•"/>
              <a:defRPr/>
            </a:pPr>
            <a:endParaRPr lang="en-US" sz="2400">
              <a:solidFill>
                <a:srgbClr val="000000"/>
              </a:solidFill>
              <a:cs typeface="Calibri"/>
            </a:endParaRPr>
          </a:p>
          <a:p>
            <a:pPr marL="0" indent="0">
              <a:lnSpc>
                <a:spcPct val="90000"/>
              </a:lnSpc>
              <a:buNone/>
              <a:defRPr/>
            </a:pPr>
            <a:endParaRPr lang="en-US" sz="2400">
              <a:solidFill>
                <a:srgbClr val="000000"/>
              </a:solidFill>
              <a:cs typeface="Calibri"/>
            </a:endParaRPr>
          </a:p>
          <a:p>
            <a:pPr>
              <a:lnSpc>
                <a:spcPct val="90000"/>
              </a:lnSpc>
              <a:buFont typeface="Arial" charset="0"/>
              <a:buChar char="•"/>
              <a:defRPr/>
            </a:pPr>
            <a:endParaRPr lang="en-US" altLang="en-US" sz="2400" b="1">
              <a:solidFill>
                <a:srgbClr val="000000"/>
              </a:solidFill>
              <a:highlight>
                <a:srgbClr val="FFFF00"/>
              </a:highlight>
            </a:endParaRPr>
          </a:p>
        </p:txBody>
      </p:sp>
    </p:spTree>
    <p:extLst>
      <p:ext uri="{BB962C8B-B14F-4D97-AF65-F5344CB8AC3E}">
        <p14:creationId xmlns:p14="http://schemas.microsoft.com/office/powerpoint/2010/main" val="129061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2D3E8-12D8-CA07-A353-6660FF1EE299}"/>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28076829-2C73-E74B-EC8E-533291AAD6A9}"/>
              </a:ext>
            </a:extLst>
          </p:cNvPr>
          <p:cNvSpPr>
            <a:spLocks noGrp="1"/>
          </p:cNvSpPr>
          <p:nvPr>
            <p:ph type="title"/>
          </p:nvPr>
        </p:nvSpPr>
        <p:spPr>
          <a:xfrm>
            <a:off x="1730375" y="111125"/>
            <a:ext cx="8229600" cy="935038"/>
          </a:xfrm>
        </p:spPr>
        <p:txBody>
          <a:bodyPr/>
          <a:lstStyle/>
          <a:p>
            <a:pPr eaLnBrk="1" hangingPunct="1"/>
            <a:r>
              <a:rPr lang="en-GB" altLang="en-US" sz="3600" b="1" u="sng">
                <a:ea typeface="MS PGothic"/>
              </a:rPr>
              <a:t>Certification &amp; Training Committee </a:t>
            </a:r>
            <a:r>
              <a:rPr lang="en-GB" altLang="en-US" sz="3600" u="sng">
                <a:ea typeface="MS PGothic"/>
              </a:rPr>
              <a:t> </a:t>
            </a:r>
            <a:endParaRPr lang="en-US" altLang="en-US" sz="3600" u="sng"/>
          </a:p>
        </p:txBody>
      </p:sp>
      <p:sp>
        <p:nvSpPr>
          <p:cNvPr id="6147" name="Content Placeholder 2">
            <a:extLst>
              <a:ext uri="{FF2B5EF4-FFF2-40B4-BE49-F238E27FC236}">
                <a16:creationId xmlns:a16="http://schemas.microsoft.com/office/drawing/2014/main" id="{578A8A11-1B22-CC05-3916-038A9BDDA3F6}"/>
              </a:ext>
            </a:extLst>
          </p:cNvPr>
          <p:cNvSpPr>
            <a:spLocks noGrp="1"/>
          </p:cNvSpPr>
          <p:nvPr>
            <p:ph idx="1"/>
          </p:nvPr>
        </p:nvSpPr>
        <p:spPr>
          <a:xfrm>
            <a:off x="1981200" y="1046163"/>
            <a:ext cx="8432800" cy="5546725"/>
          </a:xfrm>
        </p:spPr>
        <p:txBody>
          <a:bodyPr/>
          <a:lstStyle/>
          <a:p>
            <a:pPr marL="0" indent="0">
              <a:lnSpc>
                <a:spcPct val="90000"/>
              </a:lnSpc>
              <a:buNone/>
              <a:defRPr/>
            </a:pPr>
            <a:r>
              <a:rPr lang="en-US" sz="2800" b="1" u="sng">
                <a:ea typeface="+mn-lt"/>
                <a:cs typeface="+mn-lt"/>
              </a:rPr>
              <a:t>2026 Upcoming Exams &amp; Courses</a:t>
            </a:r>
          </a:p>
          <a:p>
            <a:pPr marL="0" indent="0">
              <a:lnSpc>
                <a:spcPct val="90000"/>
              </a:lnSpc>
              <a:buNone/>
              <a:defRPr/>
            </a:pPr>
            <a:endParaRPr lang="en-US" sz="2400" b="1">
              <a:ea typeface="+mn-lt"/>
              <a:cs typeface="+mn-lt"/>
            </a:endParaRPr>
          </a:p>
          <a:p>
            <a:pPr>
              <a:lnSpc>
                <a:spcPct val="90000"/>
              </a:lnSpc>
              <a:defRPr/>
            </a:pPr>
            <a:r>
              <a:rPr lang="en-US" sz="2400" b="1">
                <a:ea typeface="+mn-lt"/>
                <a:cs typeface="+mn-lt"/>
              </a:rPr>
              <a:t>BAGP/ BSCCP Online histology course - 4th Feb 2026</a:t>
            </a:r>
            <a:endParaRPr lang="en-US"/>
          </a:p>
          <a:p>
            <a:pPr>
              <a:lnSpc>
                <a:spcPct val="90000"/>
              </a:lnSpc>
              <a:defRPr/>
            </a:pPr>
            <a:endParaRPr lang="en-US" sz="2400" b="1">
              <a:ea typeface="+mn-lt"/>
              <a:cs typeface="+mn-lt"/>
            </a:endParaRPr>
          </a:p>
          <a:p>
            <a:pPr>
              <a:lnSpc>
                <a:spcPct val="90000"/>
              </a:lnSpc>
              <a:defRPr/>
            </a:pPr>
            <a:r>
              <a:rPr lang="en-US" sz="2400" b="1">
                <a:ea typeface="+mn-lt"/>
                <a:cs typeface="+mn-lt"/>
              </a:rPr>
              <a:t>BSCCP OSCE Preparation Course - 4th March 2026</a:t>
            </a:r>
            <a:endParaRPr lang="en-US"/>
          </a:p>
          <a:p>
            <a:pPr>
              <a:lnSpc>
                <a:spcPct val="90000"/>
              </a:lnSpc>
              <a:defRPr/>
            </a:pPr>
            <a:endParaRPr lang="en-US" sz="2400" b="1">
              <a:ea typeface="+mn-lt"/>
              <a:cs typeface="+mn-lt"/>
            </a:endParaRPr>
          </a:p>
          <a:p>
            <a:pPr>
              <a:lnSpc>
                <a:spcPct val="90000"/>
              </a:lnSpc>
              <a:defRPr/>
            </a:pPr>
            <a:r>
              <a:rPr lang="en-US" sz="2400" b="1">
                <a:ea typeface="+mn-lt"/>
                <a:cs typeface="+mn-lt"/>
              </a:rPr>
              <a:t>BSCCP OSCE Exam - 21 - 22nd April 2026</a:t>
            </a:r>
            <a:endParaRPr lang="en-US"/>
          </a:p>
          <a:p>
            <a:pPr>
              <a:lnSpc>
                <a:spcPct val="90000"/>
              </a:lnSpc>
              <a:defRPr/>
            </a:pPr>
            <a:endParaRPr lang="en-US" sz="2400" b="1">
              <a:ea typeface="+mn-lt"/>
              <a:cs typeface="+mn-lt"/>
            </a:endParaRPr>
          </a:p>
          <a:p>
            <a:pPr>
              <a:lnSpc>
                <a:spcPct val="90000"/>
              </a:lnSpc>
              <a:defRPr/>
            </a:pPr>
            <a:r>
              <a:rPr lang="en-US" sz="2400" b="1">
                <a:ea typeface="+mn-lt"/>
                <a:cs typeface="+mn-lt"/>
              </a:rPr>
              <a:t>BSCCP Annual Scientific Meeting Cork - 13th - 15th May 2026</a:t>
            </a:r>
            <a:endParaRPr lang="en-US">
              <a:cs typeface="+mn-lt"/>
            </a:endParaRPr>
          </a:p>
          <a:p>
            <a:pPr>
              <a:lnSpc>
                <a:spcPct val="90000"/>
              </a:lnSpc>
              <a:defRPr/>
            </a:pPr>
            <a:endParaRPr lang="en-US" sz="2400" b="1">
              <a:ea typeface="Calibri"/>
              <a:cs typeface="Calibri"/>
            </a:endParaRPr>
          </a:p>
          <a:p>
            <a:pPr>
              <a:lnSpc>
                <a:spcPct val="90000"/>
              </a:lnSpc>
              <a:defRPr/>
            </a:pPr>
            <a:r>
              <a:rPr lang="en-US" sz="2400" b="1">
                <a:ea typeface="+mn-lt"/>
                <a:cs typeface="+mn-lt"/>
              </a:rPr>
              <a:t>Online cytology - TBC</a:t>
            </a:r>
            <a:endParaRPr lang="en-US"/>
          </a:p>
          <a:p>
            <a:pPr marL="0" indent="0">
              <a:lnSpc>
                <a:spcPct val="90000"/>
              </a:lnSpc>
              <a:buNone/>
              <a:defRPr/>
            </a:pPr>
            <a:endParaRPr lang="en-US" sz="2400" b="1">
              <a:ea typeface="+mn-lt"/>
              <a:cs typeface="+mn-lt"/>
            </a:endParaRPr>
          </a:p>
          <a:p>
            <a:pPr marL="0" indent="0">
              <a:lnSpc>
                <a:spcPct val="90000"/>
              </a:lnSpc>
              <a:buNone/>
              <a:defRPr/>
            </a:pPr>
            <a:endParaRPr lang="en-US" sz="2400">
              <a:ea typeface="+mn-lt"/>
              <a:cs typeface="+mn-lt"/>
            </a:endParaRPr>
          </a:p>
          <a:p>
            <a:pPr marL="0" indent="0">
              <a:lnSpc>
                <a:spcPct val="90000"/>
              </a:lnSpc>
              <a:buNone/>
              <a:defRPr/>
            </a:pPr>
            <a:endParaRPr lang="en-US" sz="2400">
              <a:ea typeface="Calibri"/>
              <a:cs typeface="Calibri"/>
            </a:endParaRPr>
          </a:p>
          <a:p>
            <a:pPr>
              <a:lnSpc>
                <a:spcPct val="90000"/>
              </a:lnSpc>
              <a:buFont typeface="Arial" charset="0"/>
              <a:buChar char="•"/>
              <a:defRPr/>
            </a:pPr>
            <a:endParaRPr lang="en-US" sz="2400">
              <a:cs typeface="+mn-lt"/>
            </a:endParaRPr>
          </a:p>
          <a:p>
            <a:pPr>
              <a:lnSpc>
                <a:spcPct val="90000"/>
              </a:lnSpc>
              <a:buFont typeface="Arial" charset="0"/>
              <a:buChar char="•"/>
              <a:defRPr/>
            </a:pPr>
            <a:endParaRPr lang="en-US" sz="2400" b="1">
              <a:cs typeface="+mn-lt"/>
            </a:endParaRPr>
          </a:p>
          <a:p>
            <a:pPr>
              <a:lnSpc>
                <a:spcPct val="90000"/>
              </a:lnSpc>
              <a:buFont typeface="Arial" charset="0"/>
              <a:buChar char="•"/>
              <a:defRPr/>
            </a:pPr>
            <a:endParaRPr lang="en-US" sz="2400">
              <a:cs typeface="+mn-lt"/>
            </a:endParaRPr>
          </a:p>
          <a:p>
            <a:pPr marL="0" indent="0">
              <a:lnSpc>
                <a:spcPct val="90000"/>
              </a:lnSpc>
              <a:buNone/>
              <a:defRPr/>
            </a:pPr>
            <a:endParaRPr lang="en-US" sz="2400">
              <a:solidFill>
                <a:srgbClr val="000000"/>
              </a:solidFill>
              <a:cs typeface="Calibri"/>
            </a:endParaRPr>
          </a:p>
          <a:p>
            <a:pPr>
              <a:lnSpc>
                <a:spcPct val="90000"/>
              </a:lnSpc>
              <a:buFont typeface="Arial" charset="0"/>
              <a:buChar char="•"/>
              <a:defRPr/>
            </a:pPr>
            <a:endParaRPr lang="en-US" altLang="en-US" sz="2400" b="1">
              <a:solidFill>
                <a:srgbClr val="000000"/>
              </a:solidFill>
              <a:highlight>
                <a:srgbClr val="FFFF00"/>
              </a:highlight>
              <a:cs typeface="Calibri"/>
            </a:endParaRPr>
          </a:p>
        </p:txBody>
      </p:sp>
    </p:spTree>
    <p:extLst>
      <p:ext uri="{BB962C8B-B14F-4D97-AF65-F5344CB8AC3E}">
        <p14:creationId xmlns:p14="http://schemas.microsoft.com/office/powerpoint/2010/main" val="107890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39E06F4-65E0-4BD2-9EEE-1A4C7F4B441B}"/>
              </a:ext>
            </a:extLst>
          </p:cNvPr>
          <p:cNvSpPr>
            <a:spLocks noGrp="1"/>
          </p:cNvSpPr>
          <p:nvPr>
            <p:ph type="title"/>
          </p:nvPr>
        </p:nvSpPr>
        <p:spPr>
          <a:xfrm>
            <a:off x="1730375" y="111125"/>
            <a:ext cx="8229600" cy="935038"/>
          </a:xfrm>
        </p:spPr>
        <p:txBody>
          <a:bodyPr/>
          <a:lstStyle/>
          <a:p>
            <a:pPr eaLnBrk="1" hangingPunct="1"/>
            <a:r>
              <a:rPr lang="en-GB" altLang="en-US" sz="3600" b="1" u="sng">
                <a:ea typeface="MS PGothic"/>
              </a:rPr>
              <a:t>Certification &amp; Training Committee </a:t>
            </a:r>
            <a:endParaRPr lang="en-GB" altLang="en-US" sz="3600" u="sng">
              <a:ea typeface="MS PGothic"/>
            </a:endParaRPr>
          </a:p>
        </p:txBody>
      </p:sp>
      <p:sp>
        <p:nvSpPr>
          <p:cNvPr id="6147" name="Content Placeholder 2">
            <a:extLst>
              <a:ext uri="{FF2B5EF4-FFF2-40B4-BE49-F238E27FC236}">
                <a16:creationId xmlns:a16="http://schemas.microsoft.com/office/drawing/2014/main" id="{55AEA7F7-F9B1-4429-886F-F3935A89A77A}"/>
              </a:ext>
            </a:extLst>
          </p:cNvPr>
          <p:cNvSpPr>
            <a:spLocks noGrp="1"/>
          </p:cNvSpPr>
          <p:nvPr>
            <p:ph idx="1"/>
          </p:nvPr>
        </p:nvSpPr>
        <p:spPr>
          <a:xfrm>
            <a:off x="1981200" y="1046163"/>
            <a:ext cx="8432800" cy="5546725"/>
          </a:xfrm>
        </p:spPr>
        <p:txBody>
          <a:bodyPr/>
          <a:lstStyle/>
          <a:p>
            <a:pPr eaLnBrk="1" hangingPunct="1">
              <a:lnSpc>
                <a:spcPct val="90000"/>
              </a:lnSpc>
              <a:buFont typeface="Arial,Sans-Serif" charset="0"/>
              <a:buChar char="•"/>
              <a:defRPr/>
            </a:pPr>
            <a:endParaRPr lang="en-US" sz="2800" b="1">
              <a:highlight>
                <a:srgbClr val="FFFF00"/>
              </a:highlight>
              <a:ea typeface="+mn-lt"/>
              <a:cs typeface="+mn-lt"/>
            </a:endParaRPr>
          </a:p>
          <a:p>
            <a:pPr>
              <a:lnSpc>
                <a:spcPct val="90000"/>
              </a:lnSpc>
              <a:buFont typeface="Arial,Sans-Serif" charset="0"/>
              <a:buChar char="•"/>
              <a:defRPr/>
            </a:pPr>
            <a:r>
              <a:rPr lang="en-US" sz="2400" b="1">
                <a:ea typeface="+mn-lt"/>
                <a:cs typeface="+mn-lt"/>
              </a:rPr>
              <a:t>BSCCP </a:t>
            </a:r>
            <a:r>
              <a:rPr lang="en-US" sz="2400" b="1" err="1">
                <a:ea typeface="+mn-lt"/>
                <a:cs typeface="+mn-lt"/>
              </a:rPr>
              <a:t>Colposcopist</a:t>
            </a:r>
            <a:r>
              <a:rPr lang="en-US" sz="2400" b="1">
                <a:ea typeface="+mn-lt"/>
                <a:cs typeface="+mn-lt"/>
              </a:rPr>
              <a:t> Re-accreditation 2024 -2027 Round opened on 01.09.2024</a:t>
            </a:r>
          </a:p>
          <a:p>
            <a:pPr>
              <a:lnSpc>
                <a:spcPct val="90000"/>
              </a:lnSpc>
              <a:buFont typeface="Arial,Sans-Serif" charset="0"/>
              <a:buChar char="•"/>
              <a:defRPr/>
            </a:pPr>
            <a:endParaRPr lang="en-US" sz="2400" b="1">
              <a:ea typeface="+mn-lt"/>
              <a:cs typeface="+mn-lt"/>
            </a:endParaRPr>
          </a:p>
          <a:p>
            <a:pPr>
              <a:lnSpc>
                <a:spcPct val="90000"/>
              </a:lnSpc>
              <a:buFont typeface="Arial,Sans-Serif" charset="0"/>
              <a:buChar char="•"/>
              <a:defRPr/>
            </a:pPr>
            <a:r>
              <a:rPr lang="en-US" sz="2400" b="1">
                <a:ea typeface="+mn-lt"/>
                <a:cs typeface="+mn-lt"/>
              </a:rPr>
              <a:t>1655 Accredited </a:t>
            </a:r>
            <a:r>
              <a:rPr lang="en-US" sz="2400" b="1" err="1">
                <a:ea typeface="+mn-lt"/>
                <a:cs typeface="+mn-lt"/>
              </a:rPr>
              <a:t>Colposcopists</a:t>
            </a:r>
            <a:endParaRPr lang="en-US" sz="2400" b="1">
              <a:ea typeface="+mn-lt"/>
              <a:cs typeface="+mn-lt"/>
            </a:endParaRPr>
          </a:p>
          <a:p>
            <a:pPr>
              <a:lnSpc>
                <a:spcPct val="90000"/>
              </a:lnSpc>
              <a:buFont typeface="Arial,Sans-Serif" charset="0"/>
              <a:buChar char="•"/>
              <a:defRPr/>
            </a:pPr>
            <a:endParaRPr lang="en-US" sz="2400" b="1">
              <a:ea typeface="+mn-lt"/>
              <a:cs typeface="+mn-lt"/>
            </a:endParaRPr>
          </a:p>
          <a:p>
            <a:pPr>
              <a:lnSpc>
                <a:spcPct val="90000"/>
              </a:lnSpc>
              <a:buFont typeface="Arial,Sans-Serif" charset="0"/>
              <a:buChar char="•"/>
              <a:defRPr/>
            </a:pPr>
            <a:r>
              <a:rPr lang="en-US" sz="2400" b="1">
                <a:ea typeface="+mn-lt"/>
                <a:cs typeface="+mn-lt"/>
              </a:rPr>
              <a:t>For </a:t>
            </a:r>
            <a:r>
              <a:rPr lang="en-US" sz="2400" b="1" err="1">
                <a:ea typeface="+mn-lt"/>
                <a:cs typeface="+mn-lt"/>
              </a:rPr>
              <a:t>colposcopists</a:t>
            </a:r>
            <a:r>
              <a:rPr lang="en-US" sz="2400" b="1">
                <a:ea typeface="+mn-lt"/>
                <a:cs typeface="+mn-lt"/>
              </a:rPr>
              <a:t> who haven't yet reaccredited the 12 month window will end on 31.08.2025. After this date it will be necessary to follow the "over 4 years pathway" </a:t>
            </a:r>
          </a:p>
          <a:p>
            <a:pPr marL="0" indent="0">
              <a:lnSpc>
                <a:spcPct val="90000"/>
              </a:lnSpc>
              <a:buNone/>
              <a:defRPr/>
            </a:pPr>
            <a:endParaRPr lang="en-US" sz="2400" b="1">
              <a:ea typeface="+mn-lt"/>
              <a:cs typeface="+mn-lt"/>
            </a:endParaRPr>
          </a:p>
          <a:p>
            <a:pPr>
              <a:lnSpc>
                <a:spcPct val="90000"/>
              </a:lnSpc>
              <a:buFont typeface="Arial" charset="0"/>
              <a:buChar char="•"/>
              <a:defRPr/>
            </a:pPr>
            <a:r>
              <a:rPr lang="en-US" sz="2400" b="1">
                <a:ea typeface="+mn-lt"/>
                <a:cs typeface="+mn-lt"/>
              </a:rPr>
              <a:t>All information is available on the BSCCP website and BSCCP </a:t>
            </a:r>
            <a:r>
              <a:rPr lang="en-US" sz="2400" b="1" err="1">
                <a:ea typeface="+mn-lt"/>
                <a:cs typeface="+mn-lt"/>
              </a:rPr>
              <a:t>Learningzone</a:t>
            </a:r>
            <a:endParaRPr lang="en-US" sz="2400" b="1">
              <a:ea typeface="+mn-lt"/>
              <a:cs typeface="+mn-lt"/>
            </a:endParaRPr>
          </a:p>
          <a:p>
            <a:pPr marL="0" indent="0">
              <a:lnSpc>
                <a:spcPct val="90000"/>
              </a:lnSpc>
              <a:buNone/>
              <a:defRPr/>
            </a:pPr>
            <a:endParaRPr lang="en-US" sz="2800" b="1">
              <a:ea typeface="+mn-lt"/>
              <a:cs typeface="+mn-lt"/>
            </a:endParaRPr>
          </a:p>
          <a:p>
            <a:pPr>
              <a:lnSpc>
                <a:spcPct val="90000"/>
              </a:lnSpc>
              <a:buFont typeface="Arial,Sans-Serif" charset="0"/>
              <a:buChar char="•"/>
              <a:defRPr/>
            </a:pPr>
            <a:endParaRPr lang="en-US" sz="2800" b="1">
              <a:highlight>
                <a:srgbClr val="FFFF00"/>
              </a:highlight>
              <a:ea typeface="+mn-lt"/>
              <a:cs typeface="+mn-lt"/>
            </a:endParaRPr>
          </a:p>
          <a:p>
            <a:pPr eaLnBrk="1" hangingPunct="1">
              <a:lnSpc>
                <a:spcPct val="90000"/>
              </a:lnSpc>
              <a:buFont typeface="Arial,Sans-Serif" charset="0"/>
              <a:buChar char="•"/>
              <a:defRPr/>
            </a:pPr>
            <a:endParaRPr lang="en-US" sz="2800">
              <a:ea typeface="+mn-lt"/>
              <a:cs typeface="+mn-lt"/>
            </a:endParaRPr>
          </a:p>
        </p:txBody>
      </p:sp>
    </p:spTree>
    <p:extLst>
      <p:ext uri="{BB962C8B-B14F-4D97-AF65-F5344CB8AC3E}">
        <p14:creationId xmlns:p14="http://schemas.microsoft.com/office/powerpoint/2010/main" val="1061187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D04BD53-E393-49CA-A1A7-DC069C2F6A74}"/>
              </a:ext>
            </a:extLst>
          </p:cNvPr>
          <p:cNvSpPr>
            <a:spLocks noGrp="1"/>
          </p:cNvSpPr>
          <p:nvPr>
            <p:ph type="title"/>
          </p:nvPr>
        </p:nvSpPr>
        <p:spPr>
          <a:xfrm>
            <a:off x="1981200" y="0"/>
            <a:ext cx="8229600" cy="1143000"/>
          </a:xfrm>
        </p:spPr>
        <p:txBody>
          <a:bodyPr/>
          <a:lstStyle/>
          <a:p>
            <a:pPr eaLnBrk="1" hangingPunct="1"/>
            <a:r>
              <a:rPr lang="en-US" altLang="en-US" sz="4000" b="1" u="sng">
                <a:ea typeface="MS PGothic"/>
              </a:rPr>
              <a:t>Membership as at 31/12/2024 </a:t>
            </a:r>
            <a:endParaRPr lang="en-US" altLang="en-US" sz="4000" b="1" u="sng"/>
          </a:p>
        </p:txBody>
      </p:sp>
      <p:graphicFrame>
        <p:nvGraphicFramePr>
          <p:cNvPr id="4" name="Table 3">
            <a:extLst>
              <a:ext uri="{FF2B5EF4-FFF2-40B4-BE49-F238E27FC236}">
                <a16:creationId xmlns:a16="http://schemas.microsoft.com/office/drawing/2014/main" id="{046757E3-B837-4FC9-A03B-A4A20CBBDE46}"/>
              </a:ext>
            </a:extLst>
          </p:cNvPr>
          <p:cNvGraphicFramePr>
            <a:graphicFrameLocks noGrp="1"/>
          </p:cNvGraphicFramePr>
          <p:nvPr>
            <p:extLst>
              <p:ext uri="{D42A27DB-BD31-4B8C-83A1-F6EECF244321}">
                <p14:modId xmlns:p14="http://schemas.microsoft.com/office/powerpoint/2010/main" val="3863858798"/>
              </p:ext>
            </p:extLst>
          </p:nvPr>
        </p:nvGraphicFramePr>
        <p:xfrm>
          <a:off x="2970402" y="1162291"/>
          <a:ext cx="6160770" cy="4542059"/>
        </p:xfrm>
        <a:graphic>
          <a:graphicData uri="http://schemas.openxmlformats.org/drawingml/2006/table">
            <a:tbl>
              <a:tblPr/>
              <a:tblGrid>
                <a:gridCol w="5034372">
                  <a:extLst>
                    <a:ext uri="{9D8B030D-6E8A-4147-A177-3AD203B41FA5}">
                      <a16:colId xmlns:a16="http://schemas.microsoft.com/office/drawing/2014/main" val="20000"/>
                    </a:ext>
                  </a:extLst>
                </a:gridCol>
                <a:gridCol w="1126398">
                  <a:extLst>
                    <a:ext uri="{9D8B030D-6E8A-4147-A177-3AD203B41FA5}">
                      <a16:colId xmlns:a16="http://schemas.microsoft.com/office/drawing/2014/main" val="20001"/>
                    </a:ext>
                  </a:extLst>
                </a:gridCol>
              </a:tblGrid>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8504">
                <a:tc>
                  <a:txBody>
                    <a:bodyPr/>
                    <a:lstStyle/>
                    <a:p>
                      <a:pPr marL="0" marR="0" lvl="0" indent="0" algn="l" rtl="0">
                        <a:lnSpc>
                          <a:spcPct val="100000"/>
                        </a:lnSpc>
                        <a:spcBef>
                          <a:spcPct val="0"/>
                        </a:spcBef>
                        <a:spcAft>
                          <a:spcPct val="0"/>
                        </a:spcAft>
                        <a:buClrTx/>
                        <a:buSzTx/>
                        <a:buFontTx/>
                        <a:buNone/>
                      </a:pPr>
                      <a:r>
                        <a:rPr lang="en-US" altLang="en-US" sz="2400" b="0" i="0" u="none" strike="noStrike" cap="none" normalizeH="0" baseline="0">
                          <a:ln>
                            <a:noFill/>
                          </a:ln>
                          <a:solidFill>
                            <a:schemeClr val="tx1"/>
                          </a:solidFill>
                          <a:effectLst/>
                          <a:latin typeface="Calibri"/>
                          <a:ea typeface="MS PGothic"/>
                        </a:rPr>
                        <a:t>•Members Total</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2" marB="0">
                    <a:lnL w="0">
                      <a:noFill/>
                    </a:lnL>
                    <a:lnR w="0">
                      <a:noFill/>
                    </a:lnR>
                    <a:lnT>
                      <a:noFill/>
                    </a:lnT>
                    <a:lnB w="0">
                      <a:noFill/>
                    </a:lnB>
                    <a:lnTlToBr w="0">
                      <a:noFill/>
                    </a:lnTlToBr>
                    <a:lnBlToTr w="0">
                      <a:noFill/>
                    </a:lnBlToTr>
                    <a:noFill/>
                  </a:tcPr>
                </a:tc>
                <a:tc>
                  <a:txBody>
                    <a:bodyPr/>
                    <a:lstStyle/>
                    <a:p>
                      <a:pPr marL="0" marR="0" lvl="0" indent="0" algn="r" defTabSz="457200" rtl="0">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2230</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2" marB="0">
                    <a:lnL w="0">
                      <a:noFill/>
                    </a:lnL>
                    <a:lnR w="0">
                      <a:noFill/>
                    </a:lnR>
                    <a:lnT>
                      <a:noFill/>
                    </a:lnT>
                    <a:lnB w="0">
                      <a:noFill/>
                    </a:lnB>
                    <a:lnTlToBr w="0">
                      <a:noFill/>
                    </a:lnTlToBr>
                    <a:lnBlToTr w="0">
                      <a:noFill/>
                    </a:lnBlToTr>
                    <a:noFill/>
                  </a:tcPr>
                </a:tc>
                <a:extLst>
                  <a:ext uri="{0D108BD9-81ED-4DB2-BD59-A6C34878D82A}">
                    <a16:rowId xmlns:a16="http://schemas.microsoft.com/office/drawing/2014/main" val="10002"/>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•Certified </a:t>
                      </a:r>
                      <a:r>
                        <a:rPr kumimoji="0" lang="en-US" altLang="en-US" sz="2400" b="0" i="0" u="none" strike="noStrike" cap="none" normalizeH="0" baseline="0" err="1">
                          <a:ln>
                            <a:noFill/>
                          </a:ln>
                          <a:solidFill>
                            <a:schemeClr val="tx1"/>
                          </a:solidFill>
                          <a:effectLst/>
                          <a:latin typeface="Calibri"/>
                          <a:ea typeface="MS PGothic"/>
                        </a:rPr>
                        <a:t>Colposcopists</a:t>
                      </a: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1655</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•In Training</a:t>
                      </a: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540</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•New Trainees registered in </a:t>
                      </a:r>
                      <a:r>
                        <a:rPr lang="en-US" altLang="en-US" sz="2400" b="0" i="0" u="none" strike="noStrike" cap="none" normalizeH="0" baseline="0">
                          <a:ln>
                            <a:noFill/>
                          </a:ln>
                          <a:solidFill>
                            <a:schemeClr val="tx1"/>
                          </a:solidFill>
                          <a:effectLst/>
                          <a:latin typeface="Calibri"/>
                          <a:ea typeface="MS PGothic"/>
                        </a:rPr>
                        <a:t>2024</a:t>
                      </a:r>
                      <a:endParaRPr kumimoji="0" lang="en-US">
                        <a:solidFill>
                          <a:schemeClr val="tx1"/>
                        </a:solidFill>
                      </a:endParaRP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210</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•Nurses in Training</a:t>
                      </a: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70</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•OSCE candidates in </a:t>
                      </a:r>
                      <a:r>
                        <a:rPr lang="en-US" altLang="en-US" sz="2400" b="0" i="0" u="none" strike="noStrike" cap="none" normalizeH="0" baseline="0">
                          <a:ln>
                            <a:noFill/>
                          </a:ln>
                          <a:solidFill>
                            <a:schemeClr val="tx1"/>
                          </a:solidFill>
                          <a:effectLst/>
                          <a:latin typeface="Calibri"/>
                          <a:ea typeface="MS PGothic"/>
                        </a:rPr>
                        <a:t>2024</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96</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•Trainees passing OSCE in </a:t>
                      </a:r>
                      <a:r>
                        <a:rPr lang="en-US" altLang="en-US" sz="2400" b="0" i="0" u="none" strike="noStrike" cap="none" normalizeH="0" baseline="0">
                          <a:ln>
                            <a:noFill/>
                          </a:ln>
                          <a:solidFill>
                            <a:schemeClr val="tx1"/>
                          </a:solidFill>
                          <a:effectLst/>
                          <a:latin typeface="Calibri"/>
                          <a:ea typeface="MS PGothic"/>
                        </a:rPr>
                        <a:t>2024</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92</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•OSCE failures in </a:t>
                      </a:r>
                      <a:r>
                        <a:rPr lang="en-US" altLang="en-US" sz="2400" b="0" i="0" u="none" strike="noStrike" cap="none" normalizeH="0" baseline="0">
                          <a:ln>
                            <a:noFill/>
                          </a:ln>
                          <a:solidFill>
                            <a:schemeClr val="tx1"/>
                          </a:solidFill>
                          <a:effectLst/>
                          <a:latin typeface="Calibri"/>
                          <a:ea typeface="MS PGothic"/>
                        </a:rPr>
                        <a:t>2024</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4</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•Overall OSCE pass rate in </a:t>
                      </a:r>
                      <a:r>
                        <a:rPr lang="en-US" altLang="en-US" sz="2400" b="0" i="0" u="none" strike="noStrike" cap="none" normalizeH="0" baseline="0">
                          <a:ln>
                            <a:noFill/>
                          </a:ln>
                          <a:solidFill>
                            <a:schemeClr val="tx1"/>
                          </a:solidFill>
                          <a:effectLst/>
                          <a:latin typeface="Calibri"/>
                          <a:ea typeface="MS PGothic"/>
                        </a:rPr>
                        <a:t>2024</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96%</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Calibri"/>
                          <a:ea typeface="MS PGothic"/>
                        </a:rPr>
                        <a:t>•Accredited Trainers</a:t>
                      </a: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470</a:t>
                      </a:r>
                      <a:endParaRPr kumimoji="0" lang="en-US">
                        <a:solidFill>
                          <a:schemeClr val="tx1"/>
                        </a:solidFill>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3785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rtl="0" eaLnBrk="1" fontAlgn="b" latinLnBrk="0" hangingPunct="1">
                        <a:lnSpc>
                          <a:spcPct val="100000"/>
                        </a:lnSpc>
                        <a:spcBef>
                          <a:spcPct val="0"/>
                        </a:spcBef>
                        <a:spcAft>
                          <a:spcPct val="0"/>
                        </a:spcAft>
                        <a:buClrTx/>
                        <a:buSzTx/>
                        <a:buFontTx/>
                        <a:buNone/>
                      </a:pPr>
                      <a:r>
                        <a:rPr kumimoji="0" lang="en-US" altLang="en-US" sz="2400" b="0" i="0" u="none" strike="noStrike" cap="none" normalizeH="0" baseline="0">
                          <a:ln>
                            <a:noFill/>
                          </a:ln>
                          <a:solidFill>
                            <a:schemeClr val="tx1"/>
                          </a:solidFill>
                          <a:effectLst/>
                          <a:latin typeface="Calibri"/>
                          <a:ea typeface="MS PGothic"/>
                        </a:rPr>
                        <a:t>•Accredited</a:t>
                      </a:r>
                      <a:r>
                        <a:rPr lang="en-US" altLang="en-US" sz="2400" b="0" i="0" u="none" strike="noStrike" cap="none" normalizeH="0" baseline="0">
                          <a:ln>
                            <a:noFill/>
                          </a:ln>
                          <a:solidFill>
                            <a:schemeClr val="tx1"/>
                          </a:solidFill>
                          <a:effectLst/>
                          <a:latin typeface="Calibri"/>
                          <a:ea typeface="MS PGothic"/>
                        </a:rPr>
                        <a:t> </a:t>
                      </a:r>
                      <a:r>
                        <a:rPr kumimoji="0" lang="en-US" altLang="en-US" sz="2400" b="0" i="0" u="none" strike="noStrike" cap="none" normalizeH="0" baseline="0">
                          <a:ln>
                            <a:noFill/>
                          </a:ln>
                          <a:solidFill>
                            <a:schemeClr val="tx1"/>
                          </a:solidFill>
                          <a:effectLst/>
                          <a:latin typeface="Calibri"/>
                          <a:ea typeface="MS PGothic"/>
                        </a:rPr>
                        <a:t>Nurse </a:t>
                      </a:r>
                      <a:r>
                        <a:rPr kumimoji="0" lang="en-US" altLang="en-US" sz="2400" b="0" i="0" u="none" strike="noStrike" cap="none" normalizeH="0" baseline="0" err="1">
                          <a:ln>
                            <a:noFill/>
                          </a:ln>
                          <a:solidFill>
                            <a:schemeClr val="tx1"/>
                          </a:solidFill>
                          <a:effectLst/>
                          <a:latin typeface="Calibri"/>
                          <a:ea typeface="MS PGothic"/>
                        </a:rPr>
                        <a:t>Colposcopists</a:t>
                      </a:r>
                    </a:p>
                  </a:txBody>
                  <a:tcPr marL="12700" marR="12700" marT="12703" marB="0" anchor="b"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lang="en-US" altLang="en-US" sz="2400" b="0" i="0" u="none" strike="noStrike" cap="none" normalizeH="0" baseline="0">
                          <a:ln>
                            <a:noFill/>
                          </a:ln>
                          <a:solidFill>
                            <a:schemeClr val="tx1"/>
                          </a:solidFill>
                          <a:effectLst/>
                          <a:latin typeface="Calibri"/>
                          <a:ea typeface="MS PGothic"/>
                        </a:rPr>
                        <a:t>320</a:t>
                      </a:r>
                      <a:endParaRPr kumimoji="0" lang="en-US" altLang="en-US" sz="2400" b="0" i="0" u="none" strike="noStrike" cap="none" normalizeH="0" baseline="0">
                        <a:ln>
                          <a:noFill/>
                        </a:ln>
                        <a:solidFill>
                          <a:schemeClr val="tx1"/>
                        </a:solidFill>
                        <a:effectLst/>
                        <a:latin typeface="Calibri"/>
                        <a:ea typeface="MS PGothic"/>
                      </a:endParaRPr>
                    </a:p>
                  </a:txBody>
                  <a:tcPr marL="12700" marR="12700" marT="12703"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2951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A2C9380-0271-4643-BF2D-FC10567168F3}"/>
              </a:ext>
            </a:extLst>
          </p:cNvPr>
          <p:cNvSpPr>
            <a:spLocks noGrp="1"/>
          </p:cNvSpPr>
          <p:nvPr>
            <p:ph type="title"/>
          </p:nvPr>
        </p:nvSpPr>
        <p:spPr/>
        <p:txBody>
          <a:bodyPr/>
          <a:lstStyle/>
          <a:p>
            <a:r>
              <a:rPr lang="en-GB" altLang="en-US" sz="3600" b="1" u="sng">
                <a:ea typeface="MS PGothic"/>
              </a:rPr>
              <a:t>Awards and Scholarships</a:t>
            </a:r>
            <a:endParaRPr lang="en-GB" altLang="en-US" sz="3600" u="sng">
              <a:ea typeface="MS PGothic"/>
            </a:endParaRPr>
          </a:p>
        </p:txBody>
      </p:sp>
      <p:sp>
        <p:nvSpPr>
          <p:cNvPr id="11267" name="Content Placeholder 2">
            <a:extLst>
              <a:ext uri="{FF2B5EF4-FFF2-40B4-BE49-F238E27FC236}">
                <a16:creationId xmlns:a16="http://schemas.microsoft.com/office/drawing/2014/main" id="{933E63BA-C041-4D21-8365-84BF660ECDC9}"/>
              </a:ext>
            </a:extLst>
          </p:cNvPr>
          <p:cNvSpPr>
            <a:spLocks noGrp="1"/>
          </p:cNvSpPr>
          <p:nvPr>
            <p:ph idx="1"/>
          </p:nvPr>
        </p:nvSpPr>
        <p:spPr>
          <a:xfrm>
            <a:off x="1323975" y="1600200"/>
            <a:ext cx="9351963" cy="4662488"/>
          </a:xfrm>
        </p:spPr>
        <p:txBody>
          <a:bodyPr/>
          <a:lstStyle/>
          <a:p>
            <a:pPr marL="0" indent="0">
              <a:buNone/>
              <a:defRPr/>
            </a:pPr>
            <a:endParaRPr lang="en-GB" altLang="en-US" b="1">
              <a:ea typeface="MS PGothic"/>
            </a:endParaRPr>
          </a:p>
          <a:p>
            <a:pPr marL="0" indent="0">
              <a:buNone/>
              <a:defRPr/>
            </a:pPr>
            <a:endParaRPr lang="en-GB" altLang="en-US" b="1">
              <a:ea typeface="MS PGothic"/>
            </a:endParaRPr>
          </a:p>
          <a:p>
            <a:pPr marL="0" indent="0" algn="ctr">
              <a:buNone/>
              <a:defRPr/>
            </a:pPr>
            <a:r>
              <a:rPr lang="en-GB" altLang="en-US" b="1">
                <a:ea typeface="MS PGothic"/>
              </a:rPr>
              <a:t>BSCCP Awards and Scholarships</a:t>
            </a:r>
            <a:endParaRPr lang="en-US"/>
          </a:p>
          <a:p>
            <a:pPr marL="0" indent="0">
              <a:buNone/>
              <a:defRPr/>
            </a:pPr>
            <a:endParaRPr lang="en-GB" altLang="en-US" sz="2800"/>
          </a:p>
          <a:p>
            <a:pPr marL="0" indent="0">
              <a:buNone/>
              <a:defRPr/>
            </a:pPr>
            <a:endParaRPr lang="en-GB" altLang="en-US" sz="2800"/>
          </a:p>
        </p:txBody>
      </p:sp>
    </p:spTree>
    <p:extLst>
      <p:ext uri="{BB962C8B-B14F-4D97-AF65-F5344CB8AC3E}">
        <p14:creationId xmlns:p14="http://schemas.microsoft.com/office/powerpoint/2010/main" val="1075933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46CCD07-FFB9-42CE-BEDB-355A80E4A6FD}"/>
              </a:ext>
            </a:extLst>
          </p:cNvPr>
          <p:cNvSpPr>
            <a:spLocks noGrp="1"/>
          </p:cNvSpPr>
          <p:nvPr>
            <p:ph type="title"/>
          </p:nvPr>
        </p:nvSpPr>
        <p:spPr/>
        <p:txBody>
          <a:bodyPr/>
          <a:lstStyle/>
          <a:p>
            <a:r>
              <a:rPr lang="en-GB" altLang="en-US" sz="3600" b="1" u="sng">
                <a:ea typeface="MS PGothic"/>
              </a:rPr>
              <a:t>Awards and Scholarships</a:t>
            </a:r>
            <a:endParaRPr lang="en-GB" altLang="en-US" sz="3600">
              <a:ea typeface="MS PGothic"/>
            </a:endParaRPr>
          </a:p>
        </p:txBody>
      </p:sp>
      <p:sp>
        <p:nvSpPr>
          <p:cNvPr id="3" name="Content Placeholder 2">
            <a:extLst>
              <a:ext uri="{FF2B5EF4-FFF2-40B4-BE49-F238E27FC236}">
                <a16:creationId xmlns:a16="http://schemas.microsoft.com/office/drawing/2014/main" id="{18EC4322-4A5B-4758-8D80-B23A765E40FA}"/>
              </a:ext>
            </a:extLst>
          </p:cNvPr>
          <p:cNvSpPr>
            <a:spLocks noGrp="1"/>
          </p:cNvSpPr>
          <p:nvPr>
            <p:ph idx="1"/>
          </p:nvPr>
        </p:nvSpPr>
        <p:spPr/>
        <p:txBody>
          <a:bodyPr/>
          <a:lstStyle/>
          <a:p>
            <a:pPr marL="0" indent="0">
              <a:buNone/>
              <a:defRPr/>
            </a:pPr>
            <a:endParaRPr lang="en-GB" altLang="en-US" b="1">
              <a:ea typeface="MS PGothic"/>
            </a:endParaRPr>
          </a:p>
          <a:p>
            <a:pPr marL="0" indent="0">
              <a:buNone/>
              <a:defRPr/>
            </a:pPr>
            <a:r>
              <a:rPr lang="en-GB" altLang="en-US" b="1">
                <a:ea typeface="MS PGothic"/>
              </a:rPr>
              <a:t>2025 Oral and Poster Prizes</a:t>
            </a:r>
            <a:endParaRPr lang="en-US" b="1"/>
          </a:p>
          <a:p>
            <a:pPr marL="0" indent="0">
              <a:buNone/>
              <a:defRPr/>
            </a:pPr>
            <a:endParaRPr lang="en-GB" altLang="en-US" b="1">
              <a:ea typeface="MS PGothic"/>
            </a:endParaRPr>
          </a:p>
          <a:p>
            <a:pPr marL="0" indent="0">
              <a:buNone/>
              <a:defRPr/>
            </a:pPr>
            <a:r>
              <a:rPr lang="en-GB" altLang="en-US" sz="2800">
                <a:ea typeface="MS PGothic"/>
              </a:rPr>
              <a:t>Up to two prizes of £150 each will be awarded for the best paper and oral presentations at the Sheffield 2025  Scientific Meeting.</a:t>
            </a:r>
            <a:endParaRPr lang="en-GB" altLang="en-US" sz="2800"/>
          </a:p>
          <a:p>
            <a:pPr marL="0" indent="0">
              <a:buFont typeface="Arial" panose="020B0604020202020204" pitchFamily="34" charset="0"/>
              <a:buNone/>
              <a:defRPr/>
            </a:pPr>
            <a:endParaRPr lang="en-GB" altLang="en-US" sz="2800"/>
          </a:p>
          <a:p>
            <a:pPr>
              <a:defRPr/>
            </a:pPr>
            <a:endParaRPr lang="en-US" sz="2800">
              <a:ea typeface="MS PGothic"/>
              <a:cs typeface="Calibri"/>
            </a:endParaRPr>
          </a:p>
          <a:p>
            <a:pPr marL="0" indent="0">
              <a:buFont typeface="Arial" panose="020B0604020202020204" pitchFamily="34" charset="0"/>
              <a:buNone/>
              <a:defRPr/>
            </a:pPr>
            <a:endParaRPr lang="en-GB" altLang="en-US" sz="2800"/>
          </a:p>
          <a:p>
            <a:pPr>
              <a:buFont typeface="Arial" charset="0"/>
              <a:buChar char="•"/>
              <a:defRPr/>
            </a:pPr>
            <a:endParaRPr lang="en-GB" altLang="en-US" sz="2800"/>
          </a:p>
          <a:p>
            <a:pPr marL="0" indent="0">
              <a:buNone/>
              <a:defRPr/>
            </a:pPr>
            <a:r>
              <a:rPr lang="en-GB" altLang="en-US" sz="2800">
                <a:ea typeface="MS PGothic"/>
              </a:rPr>
              <a:t>       </a:t>
            </a:r>
            <a:endParaRPr lang="en-GB" altLang="en-US" sz="2800"/>
          </a:p>
          <a:p>
            <a:pPr marL="0" indent="0">
              <a:buFont typeface="Arial" panose="020B0604020202020204" pitchFamily="34" charset="0"/>
              <a:buNone/>
              <a:defRPr/>
            </a:pPr>
            <a:endParaRPr lang="en-GB" altLang="en-US" sz="2800" u="sng"/>
          </a:p>
          <a:p>
            <a:pPr marL="0" indent="0">
              <a:buFont typeface="Arial" panose="020B0604020202020204" pitchFamily="34" charset="0"/>
              <a:buNone/>
              <a:defRPr/>
            </a:pPr>
            <a:endParaRPr lang="en-GB" altLang="en-US" sz="2800"/>
          </a:p>
          <a:p>
            <a:pPr>
              <a:buFont typeface="Arial" charset="0"/>
              <a:buChar char="•"/>
              <a:defRPr/>
            </a:pPr>
            <a:endParaRPr lang="en-GB" sz="2800"/>
          </a:p>
        </p:txBody>
      </p:sp>
    </p:spTree>
    <p:extLst>
      <p:ext uri="{BB962C8B-B14F-4D97-AF65-F5344CB8AC3E}">
        <p14:creationId xmlns:p14="http://schemas.microsoft.com/office/powerpoint/2010/main" val="3831470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B1B3D27-6FEA-48A4-9856-0850848BC163}"/>
              </a:ext>
            </a:extLst>
          </p:cNvPr>
          <p:cNvSpPr>
            <a:spLocks noGrp="1"/>
          </p:cNvSpPr>
          <p:nvPr>
            <p:ph type="title"/>
          </p:nvPr>
        </p:nvSpPr>
        <p:spPr/>
        <p:txBody>
          <a:bodyPr/>
          <a:lstStyle/>
          <a:p>
            <a:r>
              <a:rPr lang="en-GB" altLang="en-US" sz="3600" b="1" u="sng">
                <a:ea typeface="MS PGothic"/>
              </a:rPr>
              <a:t>Awards and Scholarships</a:t>
            </a:r>
            <a:endParaRPr lang="en-GB" altLang="en-US" sz="3600">
              <a:ea typeface="MS PGothic"/>
            </a:endParaRPr>
          </a:p>
        </p:txBody>
      </p:sp>
      <p:sp>
        <p:nvSpPr>
          <p:cNvPr id="3" name="Content Placeholder 2">
            <a:extLst>
              <a:ext uri="{FF2B5EF4-FFF2-40B4-BE49-F238E27FC236}">
                <a16:creationId xmlns:a16="http://schemas.microsoft.com/office/drawing/2014/main" id="{06465F07-6FEE-4566-9B22-A81378E711DD}"/>
              </a:ext>
            </a:extLst>
          </p:cNvPr>
          <p:cNvSpPr>
            <a:spLocks noGrp="1"/>
          </p:cNvSpPr>
          <p:nvPr>
            <p:ph idx="1"/>
          </p:nvPr>
        </p:nvSpPr>
        <p:spPr/>
        <p:txBody>
          <a:bodyPr/>
          <a:lstStyle/>
          <a:p>
            <a:pPr marL="0" indent="0">
              <a:buNone/>
              <a:defRPr/>
            </a:pPr>
            <a:endParaRPr lang="en-GB" altLang="en-US" b="1">
              <a:ea typeface="MS PGothic"/>
            </a:endParaRPr>
          </a:p>
          <a:p>
            <a:pPr marL="0" indent="0">
              <a:buNone/>
              <a:defRPr/>
            </a:pPr>
            <a:r>
              <a:rPr lang="en-GB" altLang="en-US" b="1">
                <a:ea typeface="MS PGothic"/>
              </a:rPr>
              <a:t>Travel Bursaries 2025</a:t>
            </a:r>
            <a:endParaRPr lang="en-GB" altLang="en-US" b="1"/>
          </a:p>
          <a:p>
            <a:pPr marL="0" indent="0">
              <a:buNone/>
              <a:defRPr/>
            </a:pPr>
            <a:endParaRPr lang="en-GB" altLang="en-US" b="1">
              <a:ea typeface="MS PGothic"/>
            </a:endParaRPr>
          </a:p>
          <a:p>
            <a:pPr marL="0" indent="0">
              <a:buNone/>
              <a:defRPr/>
            </a:pPr>
            <a:r>
              <a:rPr lang="en-GB" altLang="en-US" sz="2800">
                <a:ea typeface="MS PGothic"/>
              </a:rPr>
              <a:t>Up to 10 bursaries of £150 to be awarded to members (trainee </a:t>
            </a:r>
            <a:r>
              <a:rPr lang="en-GB" altLang="en-US" sz="2800" err="1">
                <a:ea typeface="MS PGothic"/>
              </a:rPr>
              <a:t>colposcopists</a:t>
            </a:r>
            <a:r>
              <a:rPr lang="en-GB" altLang="en-US" sz="2800">
                <a:ea typeface="MS PGothic"/>
              </a:rPr>
              <a:t> and Nurse </a:t>
            </a:r>
            <a:r>
              <a:rPr lang="en-GB" altLang="en-US" sz="2800" err="1">
                <a:ea typeface="MS PGothic"/>
              </a:rPr>
              <a:t>colpsocopsits</a:t>
            </a:r>
            <a:r>
              <a:rPr lang="en-GB" altLang="en-US" sz="2800">
                <a:ea typeface="MS PGothic"/>
              </a:rPr>
              <a:t>) who submit the highest scoring abstracts. </a:t>
            </a:r>
          </a:p>
          <a:p>
            <a:pPr marL="0" indent="0">
              <a:buNone/>
              <a:defRPr/>
            </a:pPr>
            <a:endParaRPr lang="en-GB" altLang="en-US" sz="2800">
              <a:highlight>
                <a:srgbClr val="FFFF00"/>
              </a:highlight>
            </a:endParaRPr>
          </a:p>
          <a:p>
            <a:pPr marL="0" indent="0">
              <a:buNone/>
              <a:defRPr/>
            </a:pPr>
            <a:endParaRPr lang="en-GB"/>
          </a:p>
        </p:txBody>
      </p:sp>
    </p:spTree>
    <p:extLst>
      <p:ext uri="{BB962C8B-B14F-4D97-AF65-F5344CB8AC3E}">
        <p14:creationId xmlns:p14="http://schemas.microsoft.com/office/powerpoint/2010/main" val="345217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394A-CE52-D66B-2335-835629B1A53A}"/>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B2969B6A-E260-26A0-8208-31358BE6AE8F}"/>
              </a:ext>
            </a:extLst>
          </p:cNvPr>
          <p:cNvSpPr>
            <a:spLocks noGrp="1"/>
          </p:cNvSpPr>
          <p:nvPr>
            <p:ph type="title"/>
          </p:nvPr>
        </p:nvSpPr>
        <p:spPr/>
        <p:txBody>
          <a:bodyPr/>
          <a:lstStyle/>
          <a:p>
            <a:r>
              <a:rPr lang="en-GB" altLang="en-US" sz="3600" b="1" u="sng">
                <a:ea typeface="MS PGothic"/>
              </a:rPr>
              <a:t>Awards and Scholarships</a:t>
            </a:r>
            <a:endParaRPr lang="en-GB" altLang="en-US" sz="3600">
              <a:ea typeface="MS PGothic"/>
            </a:endParaRPr>
          </a:p>
        </p:txBody>
      </p:sp>
      <p:sp>
        <p:nvSpPr>
          <p:cNvPr id="3" name="Content Placeholder 2">
            <a:extLst>
              <a:ext uri="{FF2B5EF4-FFF2-40B4-BE49-F238E27FC236}">
                <a16:creationId xmlns:a16="http://schemas.microsoft.com/office/drawing/2014/main" id="{0C772A23-1376-3312-197E-CEC3EAC0BD9D}"/>
              </a:ext>
            </a:extLst>
          </p:cNvPr>
          <p:cNvSpPr>
            <a:spLocks noGrp="1"/>
          </p:cNvSpPr>
          <p:nvPr>
            <p:ph idx="1"/>
          </p:nvPr>
        </p:nvSpPr>
        <p:spPr/>
        <p:txBody>
          <a:bodyPr/>
          <a:lstStyle/>
          <a:p>
            <a:pPr marL="0" indent="0">
              <a:buNone/>
              <a:defRPr/>
            </a:pPr>
            <a:endParaRPr lang="en-GB" altLang="en-US" b="1">
              <a:ea typeface="MS PGothic"/>
            </a:endParaRPr>
          </a:p>
          <a:p>
            <a:pPr marL="0" indent="0">
              <a:buNone/>
              <a:defRPr/>
            </a:pPr>
            <a:r>
              <a:rPr lang="en-GB" altLang="en-US" b="1">
                <a:ea typeface="MS PGothic"/>
              </a:rPr>
              <a:t>2024 OSCE Prize </a:t>
            </a:r>
            <a:endParaRPr lang="en-US" b="1"/>
          </a:p>
          <a:p>
            <a:pPr marL="0" indent="0">
              <a:buNone/>
              <a:defRPr/>
            </a:pPr>
            <a:endParaRPr lang="en-GB" altLang="en-US" sz="2800"/>
          </a:p>
          <a:p>
            <a:pPr marL="0" indent="0">
              <a:buNone/>
              <a:defRPr/>
            </a:pPr>
            <a:r>
              <a:rPr lang="en-GB" altLang="en-US" sz="2800">
                <a:ea typeface="MS PGothic"/>
              </a:rPr>
              <a:t>One prize of £150 to be awarded to the highest scoring OSCE exam candidate. The prize for the 2024 highest scoring OSCE Exam candidate is</a:t>
            </a:r>
            <a:r>
              <a:rPr lang="en-GB" altLang="en-US" sz="2800">
                <a:ea typeface="MS PGothic"/>
                <a:cs typeface="Calibri"/>
              </a:rPr>
              <a:t> awarded to Imogen Wellman-Brown from Harrogate District and Foundation Trust</a:t>
            </a:r>
            <a:r>
              <a:rPr lang="en-US" sz="2800">
                <a:ea typeface="MS PGothic"/>
                <a:cs typeface="Calibri"/>
              </a:rPr>
              <a:t>.</a:t>
            </a:r>
            <a:endParaRPr lang="en-GB">
              <a:ea typeface="MS PGothic"/>
            </a:endParaRPr>
          </a:p>
          <a:p>
            <a:pPr marL="0" indent="0">
              <a:buFont typeface="Arial" panose="020B0604020202020204" pitchFamily="34" charset="0"/>
              <a:buNone/>
              <a:defRPr/>
            </a:pPr>
            <a:endParaRPr lang="en-GB" altLang="en-US" sz="2800"/>
          </a:p>
          <a:p>
            <a:pPr>
              <a:buFont typeface="Arial" charset="0"/>
              <a:buChar char="•"/>
              <a:defRPr/>
            </a:pPr>
            <a:endParaRPr lang="en-GB" altLang="en-US" sz="2800"/>
          </a:p>
          <a:p>
            <a:pPr marL="0" indent="0">
              <a:buNone/>
              <a:defRPr/>
            </a:pPr>
            <a:r>
              <a:rPr lang="en-GB" altLang="en-US" sz="2800">
                <a:ea typeface="MS PGothic"/>
              </a:rPr>
              <a:t>       </a:t>
            </a:r>
            <a:endParaRPr lang="en-GB" altLang="en-US" sz="2800"/>
          </a:p>
          <a:p>
            <a:pPr marL="0" indent="0">
              <a:buFont typeface="Arial" panose="020B0604020202020204" pitchFamily="34" charset="0"/>
              <a:buNone/>
              <a:defRPr/>
            </a:pPr>
            <a:endParaRPr lang="en-GB" altLang="en-US" sz="2800" u="sng"/>
          </a:p>
          <a:p>
            <a:pPr marL="0" indent="0">
              <a:buFont typeface="Arial" panose="020B0604020202020204" pitchFamily="34" charset="0"/>
              <a:buNone/>
              <a:defRPr/>
            </a:pPr>
            <a:endParaRPr lang="en-GB" altLang="en-US" sz="2800"/>
          </a:p>
          <a:p>
            <a:pPr>
              <a:buFont typeface="Arial" charset="0"/>
              <a:buChar char="•"/>
              <a:defRPr/>
            </a:pPr>
            <a:endParaRPr lang="en-GB" sz="2800"/>
          </a:p>
        </p:txBody>
      </p:sp>
    </p:spTree>
    <p:extLst>
      <p:ext uri="{BB962C8B-B14F-4D97-AF65-F5344CB8AC3E}">
        <p14:creationId xmlns:p14="http://schemas.microsoft.com/office/powerpoint/2010/main" val="3906927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4DE2-8461-B5CE-7ACB-4214AD83A0A7}"/>
              </a:ext>
            </a:extLst>
          </p:cNvPr>
          <p:cNvSpPr>
            <a:spLocks noGrp="1"/>
          </p:cNvSpPr>
          <p:nvPr>
            <p:ph type="title"/>
          </p:nvPr>
        </p:nvSpPr>
        <p:spPr/>
        <p:txBody>
          <a:bodyPr/>
          <a:lstStyle/>
          <a:p>
            <a:r>
              <a:rPr lang="en-GB" b="1">
                <a:ea typeface="MS PGothic"/>
              </a:rPr>
              <a:t>Best Abstracts Travel Bursaries</a:t>
            </a:r>
            <a:endParaRPr lang="en-GB" b="1"/>
          </a:p>
        </p:txBody>
      </p:sp>
      <p:sp>
        <p:nvSpPr>
          <p:cNvPr id="3" name="Content Placeholder 2">
            <a:extLst>
              <a:ext uri="{FF2B5EF4-FFF2-40B4-BE49-F238E27FC236}">
                <a16:creationId xmlns:a16="http://schemas.microsoft.com/office/drawing/2014/main" id="{9B78EA48-0C57-C5C3-3762-0175BA9ABA71}"/>
              </a:ext>
            </a:extLst>
          </p:cNvPr>
          <p:cNvSpPr>
            <a:spLocks noGrp="1"/>
          </p:cNvSpPr>
          <p:nvPr>
            <p:ph sz="half" idx="1"/>
          </p:nvPr>
        </p:nvSpPr>
        <p:spPr/>
        <p:txBody>
          <a:bodyPr/>
          <a:lstStyle/>
          <a:p>
            <a:r>
              <a:rPr lang="en-GB" sz="3200">
                <a:ea typeface="MS PGothic"/>
              </a:rPr>
              <a:t>Jennifer Davies </a:t>
            </a:r>
          </a:p>
          <a:p>
            <a:r>
              <a:rPr lang="en-GB" sz="3200">
                <a:ea typeface="MS PGothic"/>
              </a:rPr>
              <a:t>Sarah Hawco</a:t>
            </a:r>
          </a:p>
          <a:p>
            <a:r>
              <a:rPr lang="en-GB" sz="3200">
                <a:ea typeface="MS PGothic"/>
              </a:rPr>
              <a:t>Selina Chiu</a:t>
            </a:r>
          </a:p>
          <a:p>
            <a:r>
              <a:rPr lang="en-GB" sz="3200">
                <a:ea typeface="MS PGothic"/>
              </a:rPr>
              <a:t>Laura Ellis</a:t>
            </a:r>
          </a:p>
          <a:p>
            <a:r>
              <a:rPr lang="en-GB" sz="3200">
                <a:ea typeface="MS PGothic"/>
              </a:rPr>
              <a:t>Mukta Govil </a:t>
            </a:r>
            <a:endParaRPr lang="en-GB" sz="3200"/>
          </a:p>
          <a:p>
            <a:pPr marL="0" indent="0">
              <a:buNone/>
            </a:pPr>
            <a:endParaRPr lang="en-GB" sz="3200"/>
          </a:p>
          <a:p>
            <a:pPr marL="0" indent="0">
              <a:buNone/>
            </a:pPr>
            <a:endParaRPr lang="en-GB"/>
          </a:p>
        </p:txBody>
      </p:sp>
      <p:sp>
        <p:nvSpPr>
          <p:cNvPr id="8" name="Content Placeholder 7">
            <a:extLst>
              <a:ext uri="{FF2B5EF4-FFF2-40B4-BE49-F238E27FC236}">
                <a16:creationId xmlns:a16="http://schemas.microsoft.com/office/drawing/2014/main" id="{E66A58EC-2381-46FC-7BB6-C6741B5936FA}"/>
              </a:ext>
            </a:extLst>
          </p:cNvPr>
          <p:cNvSpPr>
            <a:spLocks noGrp="1"/>
          </p:cNvSpPr>
          <p:nvPr>
            <p:ph sz="half" idx="2"/>
          </p:nvPr>
        </p:nvSpPr>
        <p:spPr/>
        <p:txBody>
          <a:bodyPr/>
          <a:lstStyle/>
          <a:p>
            <a:r>
              <a:rPr lang="en-GB" sz="3200">
                <a:ea typeface="Calibri"/>
                <a:cs typeface="Calibri"/>
              </a:rPr>
              <a:t>Salamatu Abdul-Aziz</a:t>
            </a:r>
            <a:endParaRPr lang="en-US" sz="3200">
              <a:ea typeface="Calibri"/>
              <a:cs typeface="Calibri"/>
            </a:endParaRPr>
          </a:p>
          <a:p>
            <a:r>
              <a:rPr lang="en-GB" sz="3200">
                <a:ea typeface="Calibri"/>
                <a:cs typeface="Calibri"/>
              </a:rPr>
              <a:t>Ahmed Atik </a:t>
            </a:r>
          </a:p>
          <a:p>
            <a:r>
              <a:rPr lang="en-GB" sz="3200">
                <a:ea typeface="Calibri"/>
                <a:cs typeface="Calibri"/>
              </a:rPr>
              <a:t>Themistoklis </a:t>
            </a:r>
            <a:r>
              <a:rPr lang="en-GB" sz="3200" err="1">
                <a:ea typeface="Calibri"/>
                <a:cs typeface="Calibri"/>
              </a:rPr>
              <a:t>Loukopoulos</a:t>
            </a:r>
            <a:endParaRPr lang="en-GB" sz="3200">
              <a:ea typeface="Calibri"/>
              <a:cs typeface="Calibri"/>
            </a:endParaRPr>
          </a:p>
          <a:p>
            <a:r>
              <a:rPr lang="en-GB" sz="3200">
                <a:ea typeface="Calibri"/>
                <a:cs typeface="Calibri"/>
              </a:rPr>
              <a:t>Stephanie Baker</a:t>
            </a:r>
            <a:endParaRPr lang="en-US" sz="3200">
              <a:ea typeface="Calibri"/>
              <a:cs typeface="Calibri"/>
            </a:endParaRPr>
          </a:p>
          <a:p>
            <a:r>
              <a:rPr lang="en-GB" sz="3200">
                <a:ea typeface="Calibri"/>
                <a:cs typeface="Calibri"/>
              </a:rPr>
              <a:t>Shailaja </a:t>
            </a:r>
            <a:r>
              <a:rPr lang="en-GB" sz="3200" err="1">
                <a:ea typeface="Calibri"/>
                <a:cs typeface="Calibri"/>
              </a:rPr>
              <a:t>Anipindi</a:t>
            </a:r>
            <a:endParaRPr lang="en-GB" sz="3200">
              <a:ea typeface="Calibri"/>
              <a:cs typeface="Calibri"/>
            </a:endParaRPr>
          </a:p>
          <a:p>
            <a:endParaRPr lang="en-GB"/>
          </a:p>
        </p:txBody>
      </p:sp>
    </p:spTree>
    <p:extLst>
      <p:ext uri="{BB962C8B-B14F-4D97-AF65-F5344CB8AC3E}">
        <p14:creationId xmlns:p14="http://schemas.microsoft.com/office/powerpoint/2010/main" val="190100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195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2A5796-35B6-4C4F-A9F6-57F25652AED8}"/>
              </a:ext>
            </a:extLst>
          </p:cNvPr>
          <p:cNvSpPr/>
          <p:nvPr/>
        </p:nvSpPr>
        <p:spPr>
          <a:xfrm>
            <a:off x="421317" y="2346648"/>
            <a:ext cx="10412964" cy="2164703"/>
          </a:xfrm>
          <a:prstGeom prst="rect">
            <a:avLst/>
          </a:prstGeom>
          <a:solidFill>
            <a:srgbClr val="9888A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3B9AAAE-C5E3-4E22-9A24-533FDA4B2BFD}"/>
              </a:ext>
            </a:extLst>
          </p:cNvPr>
          <p:cNvSpPr txBox="1"/>
          <p:nvPr/>
        </p:nvSpPr>
        <p:spPr>
          <a:xfrm>
            <a:off x="421317" y="2723130"/>
            <a:ext cx="10798017" cy="1908215"/>
          </a:xfrm>
          <a:prstGeom prst="rect">
            <a:avLst/>
          </a:prstGeom>
          <a:noFill/>
        </p:spPr>
        <p:txBody>
          <a:bodyPr wrap="square" lIns="91440" tIns="45720" rIns="91440" bIns="45720" rtlCol="0" anchor="t">
            <a:spAutoFit/>
          </a:bodyPr>
          <a:lstStyle/>
          <a:p>
            <a:r>
              <a:rPr lang="en-GB" sz="3600" b="1">
                <a:solidFill>
                  <a:schemeClr val="bg1"/>
                </a:solidFill>
                <a:effectLst>
                  <a:outerShdw blurRad="38100" dist="38100" dir="2700000" algn="tl">
                    <a:srgbClr val="000000">
                      <a:alpha val="43137"/>
                    </a:srgbClr>
                  </a:outerShdw>
                </a:effectLst>
                <a:latin typeface="Arial"/>
                <a:cs typeface="Arial"/>
              </a:rPr>
              <a:t>Approval of Previous Minutes  </a:t>
            </a:r>
            <a:endParaRPr lang="en-US" sz="3600" b="1">
              <a:solidFill>
                <a:schemeClr val="bg1"/>
              </a:solidFill>
              <a:effectLst>
                <a:outerShdw blurRad="38100" dist="38100" dir="2700000" algn="tl">
                  <a:srgbClr val="000000">
                    <a:alpha val="43137"/>
                  </a:srgbClr>
                </a:outerShdw>
              </a:effectLst>
              <a:latin typeface="Arial"/>
              <a:cs typeface="Arial"/>
            </a:endParaRPr>
          </a:p>
          <a:p>
            <a:r>
              <a:rPr lang="en-GB" sz="3200">
                <a:solidFill>
                  <a:schemeClr val="bg1"/>
                </a:solidFill>
                <a:effectLst>
                  <a:outerShdw blurRad="38100" dist="38100" dir="2700000" algn="tl">
                    <a:srgbClr val="000000">
                      <a:alpha val="43137"/>
                    </a:srgbClr>
                  </a:outerShdw>
                </a:effectLst>
                <a:latin typeface="Arial"/>
                <a:cs typeface="Arial"/>
              </a:rPr>
              <a:t>Deirdre Lyons -  BSCCP President </a:t>
            </a:r>
          </a:p>
          <a:p>
            <a:endParaRPr lang="en-GB">
              <a:cs typeface="Calibri" panose="020F0502020204030204"/>
            </a:endParaRPr>
          </a:p>
          <a:p>
            <a:endParaRPr lang="en-GB" sz="3200">
              <a:solidFill>
                <a:schemeClr val="bg1"/>
              </a:solidFill>
              <a:effectLst>
                <a:outerShdw blurRad="38100" dist="38100" dir="2700000" algn="tl">
                  <a:srgbClr val="000000">
                    <a:alpha val="43137"/>
                  </a:srgbClr>
                </a:outerShdw>
              </a:effectLst>
              <a:latin typeface="Arial"/>
              <a:cs typeface="Arial"/>
            </a:endParaRPr>
          </a:p>
        </p:txBody>
      </p:sp>
      <p:sp>
        <p:nvSpPr>
          <p:cNvPr id="8" name="Rectangle 7">
            <a:extLst>
              <a:ext uri="{FF2B5EF4-FFF2-40B4-BE49-F238E27FC236}">
                <a16:creationId xmlns:a16="http://schemas.microsoft.com/office/drawing/2014/main" id="{9BDAFE73-FE63-4C24-8FCC-EE262CE1254A}"/>
              </a:ext>
            </a:extLst>
          </p:cNvPr>
          <p:cNvSpPr/>
          <p:nvPr/>
        </p:nvSpPr>
        <p:spPr>
          <a:xfrm>
            <a:off x="0" y="0"/>
            <a:ext cx="12192000" cy="2041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35D0DD79-F6EC-4D52-A8BD-80414D669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15"/>
            <a:ext cx="12192000" cy="1743456"/>
          </a:xfrm>
          <a:prstGeom prst="rect">
            <a:avLst/>
          </a:prstGeom>
        </p:spPr>
      </p:pic>
    </p:spTree>
    <p:extLst>
      <p:ext uri="{BB962C8B-B14F-4D97-AF65-F5344CB8AC3E}">
        <p14:creationId xmlns:p14="http://schemas.microsoft.com/office/powerpoint/2010/main" val="277434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96EE4-CD08-E8A5-A3D7-66BCE16FEE8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46C7593-13FD-5C81-2A60-435BE7F317DE}"/>
              </a:ext>
            </a:extLst>
          </p:cNvPr>
          <p:cNvSpPr>
            <a:spLocks noGrp="1"/>
          </p:cNvSpPr>
          <p:nvPr>
            <p:ph type="title"/>
          </p:nvPr>
        </p:nvSpPr>
        <p:spPr/>
        <p:txBody>
          <a:bodyPr/>
          <a:lstStyle/>
          <a:p>
            <a:r>
              <a:rPr lang="en-GB" altLang="en-US" sz="3600" b="1" u="sng">
                <a:ea typeface="MS PGothic"/>
              </a:rPr>
              <a:t>Awards and Scholarships</a:t>
            </a:r>
            <a:endParaRPr lang="en-GB" altLang="en-US" sz="3600">
              <a:ea typeface="MS PGothic"/>
            </a:endParaRPr>
          </a:p>
        </p:txBody>
      </p:sp>
      <p:sp>
        <p:nvSpPr>
          <p:cNvPr id="3" name="Content Placeholder 2">
            <a:extLst>
              <a:ext uri="{FF2B5EF4-FFF2-40B4-BE49-F238E27FC236}">
                <a16:creationId xmlns:a16="http://schemas.microsoft.com/office/drawing/2014/main" id="{2D7DE35C-FB00-5B85-8749-3D1C681DED5C}"/>
              </a:ext>
            </a:extLst>
          </p:cNvPr>
          <p:cNvSpPr>
            <a:spLocks noGrp="1"/>
          </p:cNvSpPr>
          <p:nvPr>
            <p:ph idx="1"/>
          </p:nvPr>
        </p:nvSpPr>
        <p:spPr/>
        <p:txBody>
          <a:bodyPr/>
          <a:lstStyle/>
          <a:p>
            <a:pPr marL="0" indent="0">
              <a:buNone/>
              <a:defRPr/>
            </a:pPr>
            <a:endParaRPr lang="en-GB" altLang="en-US" sz="2800">
              <a:highlight>
                <a:srgbClr val="FFFF00"/>
              </a:highlight>
            </a:endParaRPr>
          </a:p>
          <a:p>
            <a:pPr marL="0" indent="0">
              <a:buNone/>
              <a:defRPr/>
            </a:pPr>
            <a:r>
              <a:rPr lang="en-GB" altLang="en-US" b="1">
                <a:ea typeface="MS PGothic"/>
              </a:rPr>
              <a:t>Overseas Travel Bursary 2024</a:t>
            </a:r>
          </a:p>
          <a:p>
            <a:pPr marL="0" indent="0">
              <a:buNone/>
              <a:defRPr/>
            </a:pPr>
            <a:endParaRPr lang="en-GB" altLang="en-US" b="1">
              <a:ea typeface="MS PGothic"/>
            </a:endParaRPr>
          </a:p>
          <a:p>
            <a:pPr marL="0" indent="0">
              <a:buNone/>
              <a:defRPr/>
            </a:pPr>
            <a:r>
              <a:rPr lang="en-GB" altLang="en-US" sz="2800">
                <a:ea typeface="MS PGothic"/>
              </a:rPr>
              <a:t>Dr Serrano Gustavo Ray from Columbia was awarded the  BSCCP overseas travel bursary in 2024 and completed his training at Ninewells Hospital, Dundee. The Bursary is available up to the value of £5000.   </a:t>
            </a:r>
            <a:endParaRPr lang="en-GB" altLang="en-US" sz="2800"/>
          </a:p>
          <a:p>
            <a:pPr marL="0" indent="0">
              <a:buFont typeface="Arial" panose="020B0604020202020204" pitchFamily="34" charset="0"/>
              <a:buNone/>
              <a:defRPr/>
            </a:pPr>
            <a:endParaRPr lang="en-GB"/>
          </a:p>
        </p:txBody>
      </p:sp>
    </p:spTree>
    <p:extLst>
      <p:ext uri="{BB962C8B-B14F-4D97-AF65-F5344CB8AC3E}">
        <p14:creationId xmlns:p14="http://schemas.microsoft.com/office/powerpoint/2010/main" val="604541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9A771-173C-1E6F-6472-659EB30092F4}"/>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7776998B-216F-F05B-B219-2DF1ECBFE9DB}"/>
              </a:ext>
            </a:extLst>
          </p:cNvPr>
          <p:cNvSpPr>
            <a:spLocks noGrp="1"/>
          </p:cNvSpPr>
          <p:nvPr>
            <p:ph type="title"/>
          </p:nvPr>
        </p:nvSpPr>
        <p:spPr/>
        <p:txBody>
          <a:bodyPr/>
          <a:lstStyle/>
          <a:p>
            <a:r>
              <a:rPr lang="en-GB" altLang="en-US" sz="3600" b="1" u="sng">
                <a:ea typeface="MS PGothic"/>
              </a:rPr>
              <a:t>Awards and Scholarships</a:t>
            </a:r>
            <a:endParaRPr lang="en-GB" altLang="en-US" sz="3600" u="sng">
              <a:ea typeface="MS PGothic"/>
            </a:endParaRPr>
          </a:p>
        </p:txBody>
      </p:sp>
      <p:sp>
        <p:nvSpPr>
          <p:cNvPr id="11267" name="Content Placeholder 2">
            <a:extLst>
              <a:ext uri="{FF2B5EF4-FFF2-40B4-BE49-F238E27FC236}">
                <a16:creationId xmlns:a16="http://schemas.microsoft.com/office/drawing/2014/main" id="{C73BC429-AE21-7CE4-3533-4146D0FEBCCB}"/>
              </a:ext>
            </a:extLst>
          </p:cNvPr>
          <p:cNvSpPr>
            <a:spLocks noGrp="1"/>
          </p:cNvSpPr>
          <p:nvPr>
            <p:ph idx="1"/>
          </p:nvPr>
        </p:nvSpPr>
        <p:spPr>
          <a:xfrm>
            <a:off x="1323975" y="1600200"/>
            <a:ext cx="9351963" cy="4662488"/>
          </a:xfrm>
        </p:spPr>
        <p:txBody>
          <a:bodyPr/>
          <a:lstStyle/>
          <a:p>
            <a:pPr marL="0" indent="0">
              <a:buNone/>
              <a:defRPr/>
            </a:pPr>
            <a:endParaRPr lang="en-GB" altLang="en-US" b="1">
              <a:ea typeface="MS PGothic"/>
            </a:endParaRPr>
          </a:p>
          <a:p>
            <a:pPr marL="0" indent="0" algn="ctr">
              <a:buNone/>
              <a:defRPr/>
            </a:pPr>
            <a:r>
              <a:rPr lang="en-GB" altLang="en-US" b="1">
                <a:ea typeface="MS PGothic"/>
              </a:rPr>
              <a:t>Wellbeing for Women – BSCCP</a:t>
            </a:r>
            <a:endParaRPr lang="en-GB" altLang="en-US" b="1"/>
          </a:p>
          <a:p>
            <a:pPr marL="0" indent="0" algn="ctr">
              <a:buNone/>
              <a:defRPr/>
            </a:pPr>
            <a:r>
              <a:rPr lang="en-GB" altLang="en-US" b="1">
                <a:ea typeface="MS PGothic"/>
              </a:rPr>
              <a:t>Wow-BSCCP Postdoctoral Reseach Fellowships</a:t>
            </a:r>
            <a:endParaRPr lang="en-GB" altLang="en-US" b="1"/>
          </a:p>
          <a:p>
            <a:pPr marL="0" indent="0" algn="ctr">
              <a:buNone/>
              <a:defRPr/>
            </a:pPr>
            <a:r>
              <a:rPr lang="en-GB" altLang="en-US" b="1" u="sng">
                <a:ea typeface="MS PGothic"/>
              </a:rPr>
              <a:t>2024</a:t>
            </a:r>
          </a:p>
          <a:p>
            <a:pPr marL="0" indent="0" algn="ctr">
              <a:buNone/>
              <a:defRPr/>
            </a:pPr>
            <a:r>
              <a:rPr lang="en-GB" altLang="en-US" b="1">
                <a:ea typeface="MS PGothic"/>
              </a:rPr>
              <a:t>BSCCP £16,500 + Wow Matched funding £15,000</a:t>
            </a:r>
            <a:endParaRPr lang="en-GB" altLang="en-US" b="1"/>
          </a:p>
          <a:p>
            <a:pPr marL="0" indent="0" algn="ctr">
              <a:buNone/>
              <a:defRPr/>
            </a:pPr>
            <a:r>
              <a:rPr lang="en-GB" b="1" u="sng">
                <a:ea typeface="Calibri"/>
                <a:cs typeface="Calibri"/>
              </a:rPr>
              <a:t>2025</a:t>
            </a:r>
            <a:endParaRPr lang="en-GB" u="sng">
              <a:ea typeface="Calibri"/>
              <a:cs typeface="Calibri"/>
            </a:endParaRPr>
          </a:p>
          <a:p>
            <a:pPr marL="0" indent="0" algn="ctr">
              <a:buNone/>
              <a:defRPr/>
            </a:pPr>
            <a:r>
              <a:rPr lang="en-GB" b="1">
                <a:ea typeface="Calibri"/>
                <a:cs typeface="Calibri"/>
              </a:rPr>
              <a:t>BSCCP £16,500 + Wow Matched funding £15,000</a:t>
            </a:r>
            <a:endParaRPr lang="en-GB"/>
          </a:p>
        </p:txBody>
      </p:sp>
    </p:spTree>
    <p:extLst>
      <p:ext uri="{BB962C8B-B14F-4D97-AF65-F5344CB8AC3E}">
        <p14:creationId xmlns:p14="http://schemas.microsoft.com/office/powerpoint/2010/main" val="1091918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54E8D36-91EC-4D2E-9A7C-0011F3CA3B02}"/>
              </a:ext>
            </a:extLst>
          </p:cNvPr>
          <p:cNvSpPr>
            <a:spLocks noGrp="1"/>
          </p:cNvSpPr>
          <p:nvPr>
            <p:ph type="title"/>
          </p:nvPr>
        </p:nvSpPr>
        <p:spPr/>
        <p:txBody>
          <a:bodyPr/>
          <a:lstStyle/>
          <a:p>
            <a:r>
              <a:rPr lang="en-GB" altLang="en-US" b="1" u="sng">
                <a:ea typeface="MS PGothic"/>
              </a:rPr>
              <a:t>IT Update</a:t>
            </a:r>
          </a:p>
        </p:txBody>
      </p:sp>
      <p:sp>
        <p:nvSpPr>
          <p:cNvPr id="11267" name="Content Placeholder 2">
            <a:extLst>
              <a:ext uri="{FF2B5EF4-FFF2-40B4-BE49-F238E27FC236}">
                <a16:creationId xmlns:a16="http://schemas.microsoft.com/office/drawing/2014/main" id="{0AA60D5A-125C-45AB-954F-D0D8BB51327E}"/>
              </a:ext>
            </a:extLst>
          </p:cNvPr>
          <p:cNvSpPr>
            <a:spLocks noGrp="1"/>
          </p:cNvSpPr>
          <p:nvPr>
            <p:ph idx="1"/>
          </p:nvPr>
        </p:nvSpPr>
        <p:spPr/>
        <p:txBody>
          <a:bodyPr/>
          <a:lstStyle/>
          <a:p>
            <a:r>
              <a:rPr lang="en-GB" altLang="en-US">
                <a:ea typeface="MS PGothic"/>
              </a:rPr>
              <a:t>In April 2023 the Society implemented a new IT infrastructure</a:t>
            </a:r>
          </a:p>
          <a:p>
            <a:r>
              <a:rPr lang="en-GB" altLang="en-US">
                <a:ea typeface="MS PGothic"/>
              </a:rPr>
              <a:t>Modern Content Management System to provide information on the workings of the society as well as information for the wider public </a:t>
            </a:r>
          </a:p>
          <a:p>
            <a:r>
              <a:rPr lang="en-GB" altLang="en-US">
                <a:ea typeface="MS PGothic"/>
              </a:rPr>
              <a:t>The administration of the Colposcopy Training Programme, Colposcopy re-accreditation and Trainer certification and re-certification has been moved to a new Totara based Learning Management System</a:t>
            </a:r>
            <a:endParaRPr lang="en-GB" altLang="en-US"/>
          </a:p>
        </p:txBody>
      </p:sp>
    </p:spTree>
    <p:extLst>
      <p:ext uri="{BB962C8B-B14F-4D97-AF65-F5344CB8AC3E}">
        <p14:creationId xmlns:p14="http://schemas.microsoft.com/office/powerpoint/2010/main" val="3910846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C09B-548E-B742-903B-C7CFE57DFE86}"/>
              </a:ext>
            </a:extLst>
          </p:cNvPr>
          <p:cNvSpPr>
            <a:spLocks noGrp="1"/>
          </p:cNvSpPr>
          <p:nvPr>
            <p:ph type="title"/>
          </p:nvPr>
        </p:nvSpPr>
        <p:spPr>
          <a:xfrm>
            <a:off x="662650" y="153233"/>
            <a:ext cx="10515600" cy="1325563"/>
          </a:xfrm>
        </p:spPr>
        <p:txBody>
          <a:bodyPr>
            <a:normAutofit/>
          </a:bodyPr>
          <a:lstStyle/>
          <a:p>
            <a:r>
              <a:rPr lang="en-GB" sz="3200" b="1">
                <a:latin typeface="+mn-lt"/>
              </a:rPr>
              <a:t>Objects of the BSCCP Charitable Incorporated Organisation </a:t>
            </a:r>
            <a:br>
              <a:rPr lang="en-GB" sz="3200" b="1">
                <a:latin typeface="+mn-lt"/>
              </a:rPr>
            </a:br>
            <a:endParaRPr lang="en-US" sz="3200" b="1">
              <a:latin typeface="+mn-lt"/>
            </a:endParaRPr>
          </a:p>
        </p:txBody>
      </p:sp>
      <p:sp>
        <p:nvSpPr>
          <p:cNvPr id="3" name="Content Placeholder 2">
            <a:extLst>
              <a:ext uri="{FF2B5EF4-FFF2-40B4-BE49-F238E27FC236}">
                <a16:creationId xmlns:a16="http://schemas.microsoft.com/office/drawing/2014/main" id="{B831B709-41A7-AD4A-B617-7695E391059F}"/>
              </a:ext>
            </a:extLst>
          </p:cNvPr>
          <p:cNvSpPr>
            <a:spLocks noGrp="1"/>
          </p:cNvSpPr>
          <p:nvPr>
            <p:ph idx="1"/>
          </p:nvPr>
        </p:nvSpPr>
        <p:spPr>
          <a:xfrm>
            <a:off x="277791" y="902825"/>
            <a:ext cx="11354765" cy="5416952"/>
          </a:xfrm>
        </p:spPr>
        <p:txBody>
          <a:bodyPr>
            <a:normAutofit fontScale="92500" lnSpcReduction="10000"/>
          </a:bodyPr>
          <a:lstStyle/>
          <a:p>
            <a:pPr marL="0" indent="0">
              <a:buNone/>
            </a:pPr>
            <a:endParaRPr lang="en-GB"/>
          </a:p>
          <a:p>
            <a:r>
              <a:rPr lang="en-GB" sz="3500"/>
              <a:t>For the public benefit to protect and promote the health of the public, in particular (but without limitation) by: </a:t>
            </a:r>
          </a:p>
          <a:p>
            <a:endParaRPr lang="en-GB" sz="3500"/>
          </a:p>
          <a:p>
            <a:pPr lvl="1"/>
            <a:r>
              <a:rPr lang="en-GB" sz="3500"/>
              <a:t>promoting research and the dissemination of the useful results</a:t>
            </a:r>
          </a:p>
          <a:p>
            <a:pPr lvl="1"/>
            <a:endParaRPr lang="en-GB" sz="3500"/>
          </a:p>
          <a:p>
            <a:pPr lvl="1"/>
            <a:r>
              <a:rPr lang="en-GB" sz="3500"/>
              <a:t>the training and education of professionals in relation to the nature, causes, diagnosis, prevention, treatment and cure of cancers of the cervix and lower genital tract and</a:t>
            </a:r>
          </a:p>
          <a:p>
            <a:pPr lvl="1"/>
            <a:endParaRPr lang="en-GB" sz="3500"/>
          </a:p>
          <a:p>
            <a:pPr lvl="1"/>
            <a:r>
              <a:rPr lang="en-GB" sz="3500"/>
              <a:t> by providing information and raising public understanding of such matters. </a:t>
            </a:r>
          </a:p>
          <a:p>
            <a:endParaRPr lang="en-US"/>
          </a:p>
        </p:txBody>
      </p:sp>
    </p:spTree>
    <p:extLst>
      <p:ext uri="{BB962C8B-B14F-4D97-AF65-F5344CB8AC3E}">
        <p14:creationId xmlns:p14="http://schemas.microsoft.com/office/powerpoint/2010/main" val="168155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B195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2A5796-35B6-4C4F-A9F6-57F25652AED8}"/>
              </a:ext>
            </a:extLst>
          </p:cNvPr>
          <p:cNvSpPr/>
          <p:nvPr/>
        </p:nvSpPr>
        <p:spPr>
          <a:xfrm>
            <a:off x="421317" y="2346648"/>
            <a:ext cx="10412964" cy="2164703"/>
          </a:xfrm>
          <a:prstGeom prst="rect">
            <a:avLst/>
          </a:prstGeom>
          <a:solidFill>
            <a:srgbClr val="9888A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3B9AAAE-C5E3-4E22-9A24-533FDA4B2BFD}"/>
              </a:ext>
            </a:extLst>
          </p:cNvPr>
          <p:cNvSpPr txBox="1"/>
          <p:nvPr/>
        </p:nvSpPr>
        <p:spPr>
          <a:xfrm>
            <a:off x="797711" y="2738828"/>
            <a:ext cx="5852884" cy="1138773"/>
          </a:xfrm>
          <a:prstGeom prst="rect">
            <a:avLst/>
          </a:prstGeom>
          <a:noFill/>
        </p:spPr>
        <p:txBody>
          <a:bodyPr wrap="none" lIns="91440" tIns="45720" rIns="91440" bIns="45720" rtlCol="0" anchor="t">
            <a:spAutoFit/>
          </a:bodyPr>
          <a:lstStyle/>
          <a:p>
            <a:r>
              <a:rPr lang="en-GB" sz="3600" b="1">
                <a:solidFill>
                  <a:schemeClr val="bg1"/>
                </a:solidFill>
                <a:effectLst>
                  <a:outerShdw blurRad="38100" dist="38100" dir="2700000" algn="tl">
                    <a:srgbClr val="000000">
                      <a:alpha val="43137"/>
                    </a:srgbClr>
                  </a:outerShdw>
                </a:effectLst>
                <a:latin typeface="Arial"/>
                <a:cs typeface="Arial"/>
              </a:rPr>
              <a:t>Business of the President</a:t>
            </a:r>
            <a:endParaRPr lang="en-US" sz="3600" b="1">
              <a:solidFill>
                <a:schemeClr val="bg1"/>
              </a:solidFill>
              <a:effectLst>
                <a:outerShdw blurRad="38100" dist="38100" dir="2700000" algn="tl">
                  <a:srgbClr val="000000">
                    <a:alpha val="43137"/>
                  </a:srgbClr>
                </a:outerShdw>
              </a:effectLst>
              <a:latin typeface="Arial"/>
              <a:cs typeface="Arial"/>
            </a:endParaRPr>
          </a:p>
          <a:p>
            <a:r>
              <a:rPr lang="en-GB" sz="3200">
                <a:solidFill>
                  <a:schemeClr val="bg1"/>
                </a:solidFill>
                <a:effectLst>
                  <a:outerShdw blurRad="38100" dist="38100" dir="2700000" algn="tl">
                    <a:srgbClr val="000000">
                      <a:alpha val="43137"/>
                    </a:srgbClr>
                  </a:outerShdw>
                </a:effectLst>
                <a:latin typeface="Arial"/>
                <a:cs typeface="Arial"/>
              </a:rPr>
              <a:t>Deirdre Lyons</a:t>
            </a:r>
          </a:p>
        </p:txBody>
      </p:sp>
      <p:sp>
        <p:nvSpPr>
          <p:cNvPr id="8" name="Rectangle 7">
            <a:extLst>
              <a:ext uri="{FF2B5EF4-FFF2-40B4-BE49-F238E27FC236}">
                <a16:creationId xmlns:a16="http://schemas.microsoft.com/office/drawing/2014/main" id="{9BDAFE73-FE63-4C24-8FCC-EE262CE1254A}"/>
              </a:ext>
            </a:extLst>
          </p:cNvPr>
          <p:cNvSpPr/>
          <p:nvPr/>
        </p:nvSpPr>
        <p:spPr>
          <a:xfrm>
            <a:off x="0" y="0"/>
            <a:ext cx="12192000" cy="2041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35D0DD79-F6EC-4D52-A8BD-80414D669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15"/>
            <a:ext cx="12192000" cy="1743456"/>
          </a:xfrm>
          <a:prstGeom prst="rect">
            <a:avLst/>
          </a:prstGeom>
        </p:spPr>
      </p:pic>
    </p:spTree>
    <p:extLst>
      <p:ext uri="{BB962C8B-B14F-4D97-AF65-F5344CB8AC3E}">
        <p14:creationId xmlns:p14="http://schemas.microsoft.com/office/powerpoint/2010/main" val="69954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54E8D36-91EC-4D2E-9A7C-0011F3CA3B02}"/>
              </a:ext>
            </a:extLst>
          </p:cNvPr>
          <p:cNvSpPr>
            <a:spLocks noGrp="1"/>
          </p:cNvSpPr>
          <p:nvPr>
            <p:ph type="title"/>
          </p:nvPr>
        </p:nvSpPr>
        <p:spPr/>
        <p:txBody>
          <a:bodyPr/>
          <a:lstStyle/>
          <a:p>
            <a:r>
              <a:rPr lang="en-GB" altLang="en-US" b="1" u="sng">
                <a:ea typeface="MS PGothic"/>
              </a:rPr>
              <a:t>Feedback from National Screening Programmes</a:t>
            </a:r>
          </a:p>
        </p:txBody>
      </p:sp>
      <p:sp>
        <p:nvSpPr>
          <p:cNvPr id="11267" name="Content Placeholder 2">
            <a:extLst>
              <a:ext uri="{FF2B5EF4-FFF2-40B4-BE49-F238E27FC236}">
                <a16:creationId xmlns:a16="http://schemas.microsoft.com/office/drawing/2014/main" id="{0AA60D5A-125C-45AB-954F-D0D8BB51327E}"/>
              </a:ext>
            </a:extLst>
          </p:cNvPr>
          <p:cNvSpPr>
            <a:spLocks noGrp="1"/>
          </p:cNvSpPr>
          <p:nvPr>
            <p:ph idx="1"/>
          </p:nvPr>
        </p:nvSpPr>
        <p:spPr>
          <a:xfrm>
            <a:off x="609600" y="2460171"/>
            <a:ext cx="10972800" cy="3665992"/>
          </a:xfrm>
        </p:spPr>
        <p:txBody>
          <a:bodyPr/>
          <a:lstStyle/>
          <a:p>
            <a:r>
              <a:rPr lang="en-GB" altLang="en-US">
                <a:ea typeface="MS PGothic"/>
              </a:rPr>
              <a:t>England</a:t>
            </a:r>
          </a:p>
          <a:p>
            <a:r>
              <a:rPr lang="en-GB" altLang="en-US">
                <a:ea typeface="MS PGothic"/>
              </a:rPr>
              <a:t>Scotland </a:t>
            </a:r>
          </a:p>
          <a:p>
            <a:r>
              <a:rPr lang="en-GB" altLang="en-US">
                <a:ea typeface="MS PGothic"/>
              </a:rPr>
              <a:t>Wales</a:t>
            </a:r>
          </a:p>
          <a:p>
            <a:r>
              <a:rPr lang="en-GB" altLang="en-US">
                <a:ea typeface="MS PGothic"/>
              </a:rPr>
              <a:t>Northern Ireland</a:t>
            </a:r>
          </a:p>
          <a:p>
            <a:r>
              <a:rPr lang="en-GB" altLang="en-US">
                <a:ea typeface="MS PGothic"/>
              </a:rPr>
              <a:t>Republic of Ireland</a:t>
            </a:r>
            <a:endParaRPr lang="en-GB" altLang="en-US"/>
          </a:p>
        </p:txBody>
      </p:sp>
    </p:spTree>
    <p:extLst>
      <p:ext uri="{BB962C8B-B14F-4D97-AF65-F5344CB8AC3E}">
        <p14:creationId xmlns:p14="http://schemas.microsoft.com/office/powerpoint/2010/main" val="1274875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DD945EE-631A-41E7-AF5C-0EA20C7CFEB5}"/>
              </a:ext>
            </a:extLst>
          </p:cNvPr>
          <p:cNvSpPr>
            <a:spLocks noGrp="1"/>
          </p:cNvSpPr>
          <p:nvPr>
            <p:ph type="title"/>
          </p:nvPr>
        </p:nvSpPr>
        <p:spPr>
          <a:xfrm>
            <a:off x="609600" y="274637"/>
            <a:ext cx="10972800" cy="1020763"/>
          </a:xfrm>
        </p:spPr>
        <p:txBody>
          <a:bodyPr/>
          <a:lstStyle/>
          <a:p>
            <a:r>
              <a:rPr lang="en-GB" altLang="en-US" sz="3600" b="1" u="sng">
                <a:ea typeface="MS PGothic"/>
              </a:rPr>
              <a:t>EFC and IFCPC Updates</a:t>
            </a:r>
            <a:endParaRPr lang="en-GB" altLang="en-US" sz="3600">
              <a:ea typeface="MS PGothic"/>
            </a:endParaRPr>
          </a:p>
        </p:txBody>
      </p:sp>
      <p:sp>
        <p:nvSpPr>
          <p:cNvPr id="3" name="Content Placeholder 2">
            <a:extLst>
              <a:ext uri="{FF2B5EF4-FFF2-40B4-BE49-F238E27FC236}">
                <a16:creationId xmlns:a16="http://schemas.microsoft.com/office/drawing/2014/main" id="{4DB5CEC9-3DAA-4E6E-A581-DC56A10782A6}"/>
              </a:ext>
            </a:extLst>
          </p:cNvPr>
          <p:cNvSpPr>
            <a:spLocks noGrp="1"/>
          </p:cNvSpPr>
          <p:nvPr>
            <p:ph idx="1"/>
          </p:nvPr>
        </p:nvSpPr>
        <p:spPr>
          <a:xfrm>
            <a:off x="609600" y="1698171"/>
            <a:ext cx="10972800" cy="4539343"/>
          </a:xfrm>
        </p:spPr>
        <p:txBody>
          <a:bodyPr/>
          <a:lstStyle/>
          <a:p>
            <a:pPr marL="0" indent="0">
              <a:buNone/>
              <a:defRPr/>
            </a:pPr>
            <a:r>
              <a:rPr lang="en-GB" altLang="en-US" b="1" u="sng">
                <a:ea typeface="MS PGothic"/>
              </a:rPr>
              <a:t>International Society Membership Fees</a:t>
            </a:r>
          </a:p>
          <a:p>
            <a:pPr marL="0" indent="0">
              <a:buNone/>
              <a:defRPr/>
            </a:pPr>
            <a:endParaRPr lang="en-GB" altLang="en-US" sz="2800" u="sng">
              <a:ea typeface="MS PGothic"/>
            </a:endParaRPr>
          </a:p>
          <a:p>
            <a:pPr marL="0" indent="0">
              <a:buNone/>
              <a:defRPr/>
            </a:pPr>
            <a:r>
              <a:rPr lang="en-GB" altLang="en-US" sz="2800" u="sng">
                <a:ea typeface="MS PGothic"/>
              </a:rPr>
              <a:t>EFC Dues – European Federation for Colposcopy</a:t>
            </a:r>
          </a:p>
          <a:p>
            <a:pPr>
              <a:defRPr/>
            </a:pPr>
            <a:r>
              <a:rPr lang="en-GB" altLang="en-US" sz="2800">
                <a:ea typeface="MS PGothic"/>
              </a:rPr>
              <a:t>£5228 was awarded for 2024 dues.</a:t>
            </a:r>
          </a:p>
          <a:p>
            <a:pPr marL="0" indent="0">
              <a:buFont typeface="Arial" panose="020B0604020202020204" pitchFamily="34" charset="0"/>
              <a:buNone/>
              <a:defRPr/>
            </a:pPr>
            <a:endParaRPr lang="en-GB" altLang="en-US" sz="2800">
              <a:highlight>
                <a:srgbClr val="FFFF00"/>
              </a:highlight>
            </a:endParaRPr>
          </a:p>
          <a:p>
            <a:pPr marL="0" indent="0">
              <a:buNone/>
              <a:defRPr/>
            </a:pPr>
            <a:r>
              <a:rPr lang="en-GB" altLang="en-US" sz="2800" u="sng">
                <a:ea typeface="MS PGothic"/>
              </a:rPr>
              <a:t>IFCPC Dues – International Federation for Cervical Pathology &amp; Colposcopy</a:t>
            </a:r>
          </a:p>
          <a:p>
            <a:pPr>
              <a:defRPr/>
            </a:pPr>
            <a:r>
              <a:rPr lang="en-GB" altLang="en-US" sz="2800">
                <a:ea typeface="MS PGothic"/>
              </a:rPr>
              <a:t>A payment of £5868 was awarded for 2024 dues.</a:t>
            </a:r>
          </a:p>
          <a:p>
            <a:pPr marL="0" indent="0">
              <a:buFont typeface="Arial" panose="020B0604020202020204" pitchFamily="34" charset="0"/>
              <a:buNone/>
              <a:defRPr/>
            </a:pPr>
            <a:endParaRPr lang="en-GB" altLang="en-US" sz="2800">
              <a:highlight>
                <a:srgbClr val="FFFF00"/>
              </a:highlight>
            </a:endParaRPr>
          </a:p>
          <a:p>
            <a:pPr>
              <a:buFont typeface="Arial" charset="0"/>
              <a:buChar char="•"/>
              <a:defRPr/>
            </a:pPr>
            <a:endParaRPr lang="en-GB"/>
          </a:p>
        </p:txBody>
      </p:sp>
    </p:spTree>
    <p:extLst>
      <p:ext uri="{BB962C8B-B14F-4D97-AF65-F5344CB8AC3E}">
        <p14:creationId xmlns:p14="http://schemas.microsoft.com/office/powerpoint/2010/main" val="1338370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600" b="1" u="sng">
                <a:latin typeface="Calibri"/>
                <a:cs typeface="Calibri"/>
              </a:rPr>
              <a:t>BSCCP Committee Member Appointments 2025 -2028</a:t>
            </a:r>
            <a:endParaRPr lang="en-GB" altLang="en-US" sz="3600">
              <a:latin typeface="Calibri"/>
              <a:cs typeface="Calibri"/>
            </a:endParaRPr>
          </a:p>
        </p:txBody>
      </p:sp>
      <p:sp>
        <p:nvSpPr>
          <p:cNvPr id="3" name="Content Placeholder 2"/>
          <p:cNvSpPr>
            <a:spLocks noGrp="1"/>
          </p:cNvSpPr>
          <p:nvPr>
            <p:ph idx="1"/>
          </p:nvPr>
        </p:nvSpPr>
        <p:spPr>
          <a:xfrm>
            <a:off x="838200" y="1560513"/>
            <a:ext cx="8229600" cy="4932362"/>
          </a:xfrm>
        </p:spPr>
        <p:txBody>
          <a:bodyPr vert="horz" lIns="91440" tIns="45720" rIns="91440" bIns="45720" rtlCol="0" anchor="t">
            <a:normAutofit fontScale="25000" lnSpcReduction="20000"/>
          </a:bodyPr>
          <a:lstStyle/>
          <a:p>
            <a:pPr eaLnBrk="1" hangingPunct="1">
              <a:lnSpc>
                <a:spcPct val="90000"/>
              </a:lnSpc>
              <a:buFont typeface="Arial" charset="0"/>
              <a:buChar char="•"/>
              <a:defRPr/>
            </a:pPr>
            <a:endParaRPr lang="en-US" altLang="en-US" b="1" u="sng">
              <a:latin typeface="Arial" panose="020B0604020202020204" pitchFamily="34" charset="0"/>
              <a:cs typeface="Arial" panose="020B0604020202020204" pitchFamily="34" charset="0"/>
            </a:endParaRPr>
          </a:p>
          <a:p>
            <a:pPr marL="0" indent="0" fontAlgn="base">
              <a:buNone/>
            </a:pPr>
            <a:r>
              <a:rPr lang="en-GB" sz="11200" u="sng">
                <a:solidFill>
                  <a:srgbClr val="000000"/>
                </a:solidFill>
                <a:latin typeface="Calibri"/>
                <a:cs typeface="Calibri"/>
              </a:rPr>
              <a:t>Executive Committee Appointments updates</a:t>
            </a:r>
            <a:r>
              <a:rPr lang="en-GB" sz="11200" u="sng">
                <a:solidFill>
                  <a:srgbClr val="000000"/>
                </a:solidFill>
                <a:effectLst/>
                <a:latin typeface="Calibri"/>
                <a:cs typeface="Calibri"/>
              </a:rPr>
              <a:t>:</a:t>
            </a:r>
            <a:endParaRPr lang="en-GB" sz="11200" u="sng">
              <a:solidFill>
                <a:srgbClr val="000000"/>
              </a:solidFill>
              <a:effectLst/>
              <a:latin typeface="Calibri"/>
              <a:ea typeface="Calibri"/>
              <a:cs typeface="Calibri"/>
            </a:endParaRPr>
          </a:p>
          <a:p>
            <a:pPr marL="0" indent="0" fontAlgn="base">
              <a:buNone/>
            </a:pPr>
            <a:endParaRPr lang="en-GB" sz="8000">
              <a:solidFill>
                <a:srgbClr val="000000"/>
              </a:solidFill>
              <a:latin typeface="Calibri"/>
              <a:ea typeface="Calibri"/>
              <a:cs typeface="Calibri"/>
            </a:endParaRPr>
          </a:p>
          <a:p>
            <a:pPr fontAlgn="base"/>
            <a:r>
              <a:rPr lang="en-GB" sz="9600">
                <a:solidFill>
                  <a:srgbClr val="000000"/>
                </a:solidFill>
                <a:latin typeface="Calibri"/>
                <a:cs typeface="Calibri"/>
              </a:rPr>
              <a:t>North-West Representative – Helen Bradshaw</a:t>
            </a:r>
            <a:endParaRPr lang="en-GB" sz="9600">
              <a:solidFill>
                <a:srgbClr val="000000"/>
              </a:solidFill>
              <a:latin typeface="Calibri"/>
              <a:ea typeface="Calibri"/>
              <a:cs typeface="Calibri"/>
            </a:endParaRPr>
          </a:p>
          <a:p>
            <a:endParaRPr lang="en-GB" sz="9600">
              <a:solidFill>
                <a:srgbClr val="000000"/>
              </a:solidFill>
              <a:latin typeface="Calibri"/>
              <a:ea typeface="Calibri"/>
              <a:cs typeface="Calibri"/>
            </a:endParaRPr>
          </a:p>
          <a:p>
            <a:r>
              <a:rPr lang="en-GB" sz="9600">
                <a:solidFill>
                  <a:srgbClr val="000000"/>
                </a:solidFill>
                <a:latin typeface="Calibri"/>
                <a:ea typeface="Calibri"/>
                <a:cs typeface="Calibri"/>
              </a:rPr>
              <a:t>South-East Representative – Sapna Shah</a:t>
            </a:r>
          </a:p>
          <a:p>
            <a:endParaRPr lang="en-GB" sz="9600">
              <a:solidFill>
                <a:srgbClr val="000000"/>
              </a:solidFill>
              <a:latin typeface="Calibri"/>
              <a:cs typeface="Calibri"/>
            </a:endParaRPr>
          </a:p>
          <a:p>
            <a:pPr fontAlgn="base"/>
            <a:r>
              <a:rPr lang="en-GB" sz="9600">
                <a:solidFill>
                  <a:srgbClr val="000000"/>
                </a:solidFill>
                <a:latin typeface="Calibri"/>
                <a:cs typeface="Calibri"/>
              </a:rPr>
              <a:t>South-West Representative – Ahmar Shah</a:t>
            </a:r>
            <a:endParaRPr lang="en-GB" sz="9600">
              <a:solidFill>
                <a:srgbClr val="000000"/>
              </a:solidFill>
              <a:latin typeface="Calibri"/>
              <a:ea typeface="Calibri"/>
              <a:cs typeface="Calibri"/>
            </a:endParaRPr>
          </a:p>
          <a:p>
            <a:endParaRPr lang="en-GB" sz="9600">
              <a:solidFill>
                <a:srgbClr val="000000"/>
              </a:solidFill>
              <a:latin typeface="Calibri"/>
              <a:cs typeface="Calibri"/>
            </a:endParaRPr>
          </a:p>
          <a:p>
            <a:pPr fontAlgn="base"/>
            <a:r>
              <a:rPr lang="en-GB" sz="9600">
                <a:solidFill>
                  <a:srgbClr val="000000"/>
                </a:solidFill>
                <a:latin typeface="Calibri"/>
                <a:cs typeface="Calibri"/>
              </a:rPr>
              <a:t>Midlands Representative – Archie Krishna</a:t>
            </a:r>
            <a:endParaRPr lang="en-GB" sz="9600">
              <a:solidFill>
                <a:srgbClr val="000000"/>
              </a:solidFill>
              <a:latin typeface="Calibri"/>
              <a:ea typeface="Calibri"/>
              <a:cs typeface="Calibri"/>
            </a:endParaRPr>
          </a:p>
          <a:p>
            <a:endParaRPr lang="en-GB" sz="9600">
              <a:solidFill>
                <a:srgbClr val="000000"/>
              </a:solidFill>
              <a:latin typeface="Calibri"/>
              <a:cs typeface="Calibri"/>
            </a:endParaRPr>
          </a:p>
          <a:p>
            <a:pPr fontAlgn="base"/>
            <a:r>
              <a:rPr lang="en-GB" sz="9600">
                <a:solidFill>
                  <a:srgbClr val="000000"/>
                </a:solidFill>
                <a:latin typeface="Calibri"/>
                <a:cs typeface="Calibri"/>
              </a:rPr>
              <a:t>IT Chair – Interim Grainne Flannelly</a:t>
            </a:r>
            <a:endParaRPr lang="en-GB" sz="9600">
              <a:solidFill>
                <a:srgbClr val="000000"/>
              </a:solidFill>
              <a:latin typeface="Calibri"/>
              <a:ea typeface="Calibri"/>
              <a:cs typeface="Calibri"/>
            </a:endParaRPr>
          </a:p>
          <a:p>
            <a:pPr marL="0" indent="0" fontAlgn="base">
              <a:buNone/>
            </a:pPr>
            <a:endParaRPr lang="en-GB" sz="8000">
              <a:solidFill>
                <a:srgbClr val="000000"/>
              </a:solidFill>
              <a:latin typeface="Calibri"/>
              <a:ea typeface="Calibri"/>
              <a:cs typeface="Calibri"/>
            </a:endParaRPr>
          </a:p>
          <a:p>
            <a:pPr marL="0" indent="0">
              <a:buNone/>
            </a:pPr>
            <a:endParaRPr lang="en-GB" sz="80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en-US" sz="2500" b="1" u="sng">
              <a:solidFill>
                <a:srgbClr val="000000"/>
              </a:solidFill>
              <a:effectLst/>
              <a:latin typeface="Arial" panose="020B0604020202020204" pitchFamily="34" charset="0"/>
              <a:cs typeface="Arial" panose="020B0604020202020204" pitchFamily="34" charset="0"/>
            </a:endParaRPr>
          </a:p>
          <a:p>
            <a:pPr eaLnBrk="1" hangingPunct="1">
              <a:lnSpc>
                <a:spcPct val="90000"/>
              </a:lnSpc>
              <a:buFont typeface="Arial" charset="0"/>
              <a:buChar char="•"/>
              <a:defRPr/>
            </a:pPr>
            <a:endParaRPr lang="en-US" altLang="en-US" sz="2300" b="1" u="sng">
              <a:latin typeface="Arial" panose="020B0604020202020204" pitchFamily="34" charset="0"/>
              <a:cs typeface="Arial" panose="020B0604020202020204" pitchFamily="34" charset="0"/>
            </a:endParaRPr>
          </a:p>
          <a:p>
            <a:pPr eaLnBrk="1" hangingPunct="1">
              <a:lnSpc>
                <a:spcPct val="90000"/>
              </a:lnSpc>
              <a:buFont typeface="Arial" charset="0"/>
              <a:buChar char="•"/>
              <a:defRPr/>
            </a:pPr>
            <a:endParaRPr lang="en-US" altLang="en-US" b="1" u="sng">
              <a:latin typeface="Calibri" panose="020F0502020204030204"/>
              <a:ea typeface="Calibri" panose="020F0502020204030204"/>
              <a:cs typeface="Calibri" panose="020F0502020204030204"/>
            </a:endParaRPr>
          </a:p>
          <a:p>
            <a:pPr marL="0" indent="0" eaLnBrk="1" hangingPunct="1">
              <a:lnSpc>
                <a:spcPct val="90000"/>
              </a:lnSpc>
              <a:buNone/>
              <a:defRPr/>
            </a:pPr>
            <a:endParaRPr lang="en-US" altLang="en-US" b="1" u="sng">
              <a:ea typeface="Calibri" panose="020F0502020204030204"/>
              <a:cs typeface="Calibri" panose="020F0502020204030204"/>
            </a:endParaRPr>
          </a:p>
          <a:p>
            <a:pPr marL="0" indent="0">
              <a:buNone/>
              <a:defRPr/>
            </a:pPr>
            <a:r>
              <a:rPr lang="en-US" altLang="en-US">
                <a:solidFill>
                  <a:srgbClr val="FF0000"/>
                </a:solidFill>
              </a:rPr>
              <a:t>    </a:t>
            </a:r>
            <a:endParaRPr lang="en-GB"/>
          </a:p>
        </p:txBody>
      </p:sp>
    </p:spTree>
    <p:extLst>
      <p:ext uri="{BB962C8B-B14F-4D97-AF65-F5344CB8AC3E}">
        <p14:creationId xmlns:p14="http://schemas.microsoft.com/office/powerpoint/2010/main" val="492767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4103-9DD6-1EFD-B7BB-FF1ED392D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C5073-FD16-879A-DC85-45987A5728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D4279E6-E7C4-BC3D-2738-F36CB6FD764A}"/>
              </a:ext>
            </a:extLst>
          </p:cNvPr>
          <p:cNvSpPr>
            <a:spLocks noGrp="1"/>
          </p:cNvSpPr>
          <p:nvPr>
            <p:ph sz="half" idx="1"/>
          </p:nvPr>
        </p:nvSpPr>
        <p:spPr>
          <a:xfrm>
            <a:off x="726142" y="1711727"/>
            <a:ext cx="5293658" cy="4633324"/>
          </a:xfrm>
        </p:spPr>
        <p:txBody>
          <a:bodyPr vert="horz" lIns="91440" tIns="45720" rIns="91440" bIns="45720" rtlCol="0" anchor="t">
            <a:normAutofit/>
          </a:bodyPr>
          <a:lstStyle/>
          <a:p>
            <a:r>
              <a:rPr lang="en-GB" b="1">
                <a:ea typeface="Calibri"/>
                <a:cs typeface="Calibri"/>
              </a:rPr>
              <a:t>In memory of Mark Dunderdale</a:t>
            </a:r>
          </a:p>
          <a:p>
            <a:r>
              <a:rPr lang="en-GB" sz="1600" b="1">
                <a:latin typeface="Roboto"/>
                <a:ea typeface="Roboto"/>
                <a:cs typeface="Roboto"/>
              </a:rPr>
              <a:t>Mark was a consultant gynaecologist working at Walsgrave Hospital, Coventry. </a:t>
            </a:r>
            <a:endParaRPr lang="en-GB" sz="1600">
              <a:latin typeface="Calibri" panose="020F0502020204030204"/>
              <a:ea typeface="Calibri"/>
              <a:cs typeface="Calibri"/>
            </a:endParaRPr>
          </a:p>
          <a:p>
            <a:r>
              <a:rPr lang="en-GB" sz="1600" b="1">
                <a:latin typeface="Roboto"/>
                <a:ea typeface="Roboto"/>
                <a:cs typeface="Roboto"/>
              </a:rPr>
              <a:t>He was the colposcopy lead for the service there and was involved with the QA regionally and nationally. </a:t>
            </a:r>
            <a:endParaRPr lang="en-GB" sz="1600">
              <a:latin typeface="Calibri" panose="020F0502020204030204"/>
              <a:ea typeface="Calibri"/>
              <a:cs typeface="Calibri"/>
            </a:endParaRPr>
          </a:p>
          <a:p>
            <a:r>
              <a:rPr lang="en-GB" sz="1600" b="1">
                <a:latin typeface="Roboto"/>
                <a:ea typeface="Roboto"/>
                <a:cs typeface="Roboto"/>
              </a:rPr>
              <a:t>Mark was passionate about colposcopy and standards within the speciality. </a:t>
            </a:r>
            <a:endParaRPr lang="en-GB" sz="1600">
              <a:latin typeface="Calibri" panose="020F0502020204030204"/>
              <a:ea typeface="Calibri"/>
              <a:cs typeface="Calibri"/>
            </a:endParaRPr>
          </a:p>
          <a:p>
            <a:r>
              <a:rPr lang="en-GB" sz="1600" b="1">
                <a:latin typeface="Roboto"/>
                <a:ea typeface="Roboto"/>
                <a:cs typeface="Roboto"/>
              </a:rPr>
              <a:t>He was BSCCP Regional representative on BSCCP Executive </a:t>
            </a:r>
            <a:endParaRPr lang="en-GB" sz="1600">
              <a:latin typeface="Calibri" panose="020F0502020204030204"/>
              <a:ea typeface="Calibri"/>
              <a:cs typeface="Calibri"/>
            </a:endParaRPr>
          </a:p>
          <a:p>
            <a:r>
              <a:rPr lang="en-GB" sz="1600" b="1">
                <a:latin typeface="Roboto"/>
                <a:ea typeface="Roboto"/>
                <a:cs typeface="Roboto"/>
              </a:rPr>
              <a:t>He was the clinical QA lead for East of England </a:t>
            </a:r>
            <a:endParaRPr lang="en-GB" sz="1600">
              <a:latin typeface="Calibri" panose="020F0502020204030204"/>
              <a:ea typeface="Calibri"/>
              <a:cs typeface="Calibri"/>
            </a:endParaRPr>
          </a:p>
          <a:p>
            <a:r>
              <a:rPr lang="en-GB" sz="1600" b="1">
                <a:latin typeface="Roboto"/>
                <a:ea typeface="Roboto"/>
                <a:cs typeface="Roboto"/>
              </a:rPr>
              <a:t>He achieved this through his teaching and training. He was committed to the BSCCP and was the West Midlands regional representative. </a:t>
            </a:r>
            <a:endParaRPr lang="en-GB" sz="1600">
              <a:latin typeface="Calibri" panose="020F0502020204030204"/>
              <a:ea typeface="Calibri"/>
              <a:cs typeface="Calibri"/>
            </a:endParaRPr>
          </a:p>
          <a:p>
            <a:r>
              <a:rPr lang="en-GB" sz="1600" b="1">
                <a:latin typeface="Roboto"/>
                <a:ea typeface="Roboto"/>
                <a:cs typeface="Roboto"/>
              </a:rPr>
              <a:t>He was a regular examiner for the OSCE, rarely missing an exam</a:t>
            </a:r>
            <a:endParaRPr lang="en-GB" sz="1600">
              <a:ea typeface="Calibri"/>
              <a:cs typeface="Calibri"/>
            </a:endParaRPr>
          </a:p>
          <a:p>
            <a:endParaRPr lang="en-GB">
              <a:ea typeface="Calibri"/>
              <a:cs typeface="Calibri"/>
            </a:endParaRPr>
          </a:p>
          <a:p>
            <a:endParaRPr lang="en-GB">
              <a:ea typeface="Calibri"/>
              <a:cs typeface="Calibri"/>
            </a:endParaRPr>
          </a:p>
        </p:txBody>
      </p:sp>
      <p:pic>
        <p:nvPicPr>
          <p:cNvPr id="10" name="Content Placeholder 9" descr="A person in a vest and tie&#10;&#10;AI-generated content may be incorrect.">
            <a:extLst>
              <a:ext uri="{FF2B5EF4-FFF2-40B4-BE49-F238E27FC236}">
                <a16:creationId xmlns:a16="http://schemas.microsoft.com/office/drawing/2014/main" id="{EAEA8E47-F14A-0867-3318-42D080769085}"/>
              </a:ext>
            </a:extLst>
          </p:cNvPr>
          <p:cNvPicPr>
            <a:picLocks noGrp="1" noChangeAspect="1"/>
          </p:cNvPicPr>
          <p:nvPr>
            <p:ph sz="half" idx="2"/>
          </p:nvPr>
        </p:nvPicPr>
        <p:blipFill>
          <a:blip r:embed="rId2"/>
          <a:stretch>
            <a:fillRect/>
          </a:stretch>
        </p:blipFill>
        <p:spPr>
          <a:xfrm>
            <a:off x="5876631" y="1689316"/>
            <a:ext cx="5465832" cy="4655735"/>
          </a:xfrm>
        </p:spPr>
      </p:pic>
      <p:pic>
        <p:nvPicPr>
          <p:cNvPr id="5" name="Picture 4" descr="Graphical user interface, text">
            <a:extLst>
              <a:ext uri="{FF2B5EF4-FFF2-40B4-BE49-F238E27FC236}">
                <a16:creationId xmlns:a16="http://schemas.microsoft.com/office/drawing/2014/main" id="{558227E3-3ED8-2269-2EB2-80FF0F25A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
            <a:ext cx="12192000" cy="1584232"/>
          </a:xfrm>
          <a:prstGeom prst="rect">
            <a:avLst/>
          </a:prstGeom>
        </p:spPr>
      </p:pic>
    </p:spTree>
    <p:extLst>
      <p:ext uri="{BB962C8B-B14F-4D97-AF65-F5344CB8AC3E}">
        <p14:creationId xmlns:p14="http://schemas.microsoft.com/office/powerpoint/2010/main" val="3399125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7F07-C9F6-EE98-1FD1-C012CBE1D97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48F173-C341-345F-1A54-809DA2A11BBE}"/>
              </a:ext>
            </a:extLst>
          </p:cNvPr>
          <p:cNvSpPr>
            <a:spLocks noGrp="1"/>
          </p:cNvSpPr>
          <p:nvPr>
            <p:ph sz="half" idx="1"/>
          </p:nvPr>
        </p:nvSpPr>
        <p:spPr>
          <a:xfrm>
            <a:off x="838200" y="1831067"/>
            <a:ext cx="5214257" cy="4520067"/>
          </a:xfrm>
        </p:spPr>
        <p:txBody>
          <a:bodyPr vert="horz" lIns="91440" tIns="45720" rIns="91440" bIns="45720" rtlCol="0" anchor="t">
            <a:normAutofit/>
          </a:bodyPr>
          <a:lstStyle/>
          <a:p>
            <a:r>
              <a:rPr lang="en-GB">
                <a:ea typeface="Calibri"/>
                <a:cs typeface="Calibri"/>
              </a:rPr>
              <a:t>In Memory – Charles Redman </a:t>
            </a:r>
          </a:p>
          <a:p>
            <a:r>
              <a:rPr lang="en-GB">
                <a:ea typeface="Calibri"/>
                <a:cs typeface="Calibri"/>
              </a:rPr>
              <a:t>Charles – Gynaecological Oncologist Stoke-on-Trent</a:t>
            </a:r>
          </a:p>
          <a:p>
            <a:r>
              <a:rPr lang="en-GB">
                <a:ea typeface="Calibri"/>
                <a:cs typeface="Calibri"/>
              </a:rPr>
              <a:t>Past president EFC</a:t>
            </a:r>
          </a:p>
          <a:p>
            <a:r>
              <a:rPr lang="en-GB">
                <a:ea typeface="Calibri"/>
                <a:cs typeface="Calibri"/>
              </a:rPr>
              <a:t>Excellent teacher and Mentor </a:t>
            </a:r>
          </a:p>
          <a:p>
            <a:r>
              <a:rPr lang="en-GB">
                <a:ea typeface="Calibri"/>
                <a:cs typeface="Calibri"/>
              </a:rPr>
              <a:t>Committed to Teaching/ Training and Quality Assurance</a:t>
            </a:r>
          </a:p>
          <a:p>
            <a:r>
              <a:rPr lang="en-GB">
                <a:ea typeface="Calibri"/>
                <a:cs typeface="Calibri"/>
              </a:rPr>
              <a:t>Widely published especially in terms of Colposcopy</a:t>
            </a: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p:txBody>
      </p:sp>
      <p:pic>
        <p:nvPicPr>
          <p:cNvPr id="7" name="Content Placeholder 6" descr="A person wearing glasses and a suit&#10;&#10;AI-generated content may be incorrect.">
            <a:extLst>
              <a:ext uri="{FF2B5EF4-FFF2-40B4-BE49-F238E27FC236}">
                <a16:creationId xmlns:a16="http://schemas.microsoft.com/office/drawing/2014/main" id="{299EBE17-7741-4047-D648-65223369A7FB}"/>
              </a:ext>
            </a:extLst>
          </p:cNvPr>
          <p:cNvPicPr>
            <a:picLocks noGrp="1" noChangeAspect="1"/>
          </p:cNvPicPr>
          <p:nvPr>
            <p:ph sz="half" idx="2"/>
          </p:nvPr>
        </p:nvPicPr>
        <p:blipFill>
          <a:blip r:embed="rId2"/>
          <a:stretch>
            <a:fillRect/>
          </a:stretch>
        </p:blipFill>
        <p:spPr>
          <a:xfrm>
            <a:off x="6524625" y="1838117"/>
            <a:ext cx="4824328" cy="4546933"/>
          </a:xfrm>
        </p:spPr>
      </p:pic>
      <p:pic>
        <p:nvPicPr>
          <p:cNvPr id="5" name="Picture 4" descr="Graphical user interface, text">
            <a:extLst>
              <a:ext uri="{FF2B5EF4-FFF2-40B4-BE49-F238E27FC236}">
                <a16:creationId xmlns:a16="http://schemas.microsoft.com/office/drawing/2014/main" id="{E234BE82-4659-1776-61A9-B0F5739A1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
            <a:ext cx="12192000" cy="1584232"/>
          </a:xfrm>
          <a:prstGeom prst="rect">
            <a:avLst/>
          </a:prstGeom>
        </p:spPr>
      </p:pic>
    </p:spTree>
    <p:extLst>
      <p:ext uri="{BB962C8B-B14F-4D97-AF65-F5344CB8AC3E}">
        <p14:creationId xmlns:p14="http://schemas.microsoft.com/office/powerpoint/2010/main" val="349792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B195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2A5796-35B6-4C4F-A9F6-57F25652AED8}"/>
              </a:ext>
            </a:extLst>
          </p:cNvPr>
          <p:cNvSpPr/>
          <p:nvPr/>
        </p:nvSpPr>
        <p:spPr>
          <a:xfrm>
            <a:off x="421317" y="2346648"/>
            <a:ext cx="10412964" cy="2164703"/>
          </a:xfrm>
          <a:prstGeom prst="rect">
            <a:avLst/>
          </a:prstGeom>
          <a:solidFill>
            <a:srgbClr val="9888A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3B9AAAE-C5E3-4E22-9A24-533FDA4B2BFD}"/>
              </a:ext>
            </a:extLst>
          </p:cNvPr>
          <p:cNvSpPr txBox="1"/>
          <p:nvPr/>
        </p:nvSpPr>
        <p:spPr>
          <a:xfrm>
            <a:off x="719779" y="2479055"/>
            <a:ext cx="9831269" cy="1692771"/>
          </a:xfrm>
          <a:prstGeom prst="rect">
            <a:avLst/>
          </a:prstGeom>
          <a:noFill/>
        </p:spPr>
        <p:txBody>
          <a:bodyPr wrap="square" lIns="91440" tIns="45720" rIns="91440" bIns="45720" rtlCol="0" anchor="t">
            <a:spAutoFit/>
          </a:bodyPr>
          <a:lstStyle/>
          <a:p>
            <a:r>
              <a:rPr lang="en-GB" sz="3600" b="1">
                <a:solidFill>
                  <a:schemeClr val="bg1"/>
                </a:solidFill>
                <a:effectLst>
                  <a:outerShdw blurRad="38100" dist="38100" dir="2700000" algn="tl">
                    <a:srgbClr val="000000">
                      <a:alpha val="43137"/>
                    </a:srgbClr>
                  </a:outerShdw>
                </a:effectLst>
                <a:latin typeface="Arial"/>
                <a:cs typeface="Arial"/>
              </a:rPr>
              <a:t>Honorary Treasurer’s Report </a:t>
            </a:r>
            <a:endParaRPr lang="en-US">
              <a:solidFill>
                <a:schemeClr val="bg1"/>
              </a:solidFill>
              <a:latin typeface="Calibri" panose="020F0502020204030204"/>
              <a:ea typeface="Calibri" panose="020F0502020204030204"/>
              <a:cs typeface="Calibri" panose="020F0502020204030204"/>
            </a:endParaRPr>
          </a:p>
          <a:p>
            <a:r>
              <a:rPr lang="en-GB" sz="3600" b="1">
                <a:solidFill>
                  <a:schemeClr val="bg1"/>
                </a:solidFill>
                <a:effectLst>
                  <a:outerShdw blurRad="38100" dist="38100" dir="2700000" algn="tl">
                    <a:srgbClr val="000000">
                      <a:alpha val="43137"/>
                    </a:srgbClr>
                  </a:outerShdw>
                </a:effectLst>
                <a:latin typeface="Arial"/>
                <a:cs typeface="Arial"/>
              </a:rPr>
              <a:t>BSCCP AGM 2025 </a:t>
            </a:r>
            <a:r>
              <a:rPr lang="en-GB" sz="3600" b="1">
                <a:effectLst>
                  <a:outerShdw blurRad="38100" dist="38100" dir="2700000" algn="tl">
                    <a:srgbClr val="000000">
                      <a:alpha val="43137"/>
                    </a:srgbClr>
                  </a:outerShdw>
                </a:effectLst>
                <a:ea typeface="+mn-lt"/>
                <a:cs typeface="+mn-lt"/>
              </a:rPr>
              <a:t> </a:t>
            </a:r>
            <a:endParaRPr lang="en-US">
              <a:ea typeface="+mn-lt"/>
              <a:cs typeface="+mn-lt"/>
            </a:endParaRPr>
          </a:p>
          <a:p>
            <a:r>
              <a:rPr lang="en-GB" sz="3200">
                <a:solidFill>
                  <a:schemeClr val="bg1"/>
                </a:solidFill>
                <a:effectLst>
                  <a:outerShdw blurRad="38100" dist="38100" dir="2700000" algn="tl">
                    <a:srgbClr val="000000">
                      <a:alpha val="43137"/>
                    </a:srgbClr>
                  </a:outerShdw>
                </a:effectLst>
                <a:latin typeface="Arial"/>
                <a:cs typeface="Arial"/>
              </a:rPr>
              <a:t>Julia Palmer </a:t>
            </a:r>
            <a:endParaRPr lang="en-US" sz="3200">
              <a:solidFill>
                <a:schemeClr val="bg1"/>
              </a:solidFill>
              <a:effectLst>
                <a:outerShdw blurRad="38100" dist="38100" dir="2700000" algn="tl">
                  <a:srgbClr val="000000">
                    <a:alpha val="43137"/>
                  </a:srgbClr>
                </a:outerShdw>
              </a:effectLst>
              <a:latin typeface="Arial"/>
              <a:cs typeface="Arial"/>
            </a:endParaRPr>
          </a:p>
        </p:txBody>
      </p:sp>
      <p:sp>
        <p:nvSpPr>
          <p:cNvPr id="8" name="Rectangle 7">
            <a:extLst>
              <a:ext uri="{FF2B5EF4-FFF2-40B4-BE49-F238E27FC236}">
                <a16:creationId xmlns:a16="http://schemas.microsoft.com/office/drawing/2014/main" id="{9BDAFE73-FE63-4C24-8FCC-EE262CE1254A}"/>
              </a:ext>
            </a:extLst>
          </p:cNvPr>
          <p:cNvSpPr/>
          <p:nvPr/>
        </p:nvSpPr>
        <p:spPr>
          <a:xfrm>
            <a:off x="0" y="0"/>
            <a:ext cx="12192000" cy="2041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35D0DD79-F6EC-4D52-A8BD-80414D669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15"/>
            <a:ext cx="12192000" cy="1743456"/>
          </a:xfrm>
          <a:prstGeom prst="rect">
            <a:avLst/>
          </a:prstGeom>
        </p:spPr>
      </p:pic>
    </p:spTree>
    <p:extLst>
      <p:ext uri="{BB962C8B-B14F-4D97-AF65-F5344CB8AC3E}">
        <p14:creationId xmlns:p14="http://schemas.microsoft.com/office/powerpoint/2010/main" val="414450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CF40-1540-B60D-5FC6-968380C81073}"/>
              </a:ext>
            </a:extLst>
          </p:cNvPr>
          <p:cNvSpPr>
            <a:spLocks noGrp="1"/>
          </p:cNvSpPr>
          <p:nvPr>
            <p:ph type="title"/>
          </p:nvPr>
        </p:nvSpPr>
        <p:spPr/>
        <p:txBody>
          <a:bodyPr/>
          <a:lstStyle/>
          <a:p>
            <a:endParaRPr lang="en-GB"/>
          </a:p>
        </p:txBody>
      </p:sp>
      <p:pic>
        <p:nvPicPr>
          <p:cNvPr id="6" name="Content Placeholder 5" descr="A person in a suit and tie&#10;&#10;AI-generated content may be incorrect.">
            <a:extLst>
              <a:ext uri="{FF2B5EF4-FFF2-40B4-BE49-F238E27FC236}">
                <a16:creationId xmlns:a16="http://schemas.microsoft.com/office/drawing/2014/main" id="{7F177276-A8DC-BCCE-CA5B-4CEB2F57D619}"/>
              </a:ext>
            </a:extLst>
          </p:cNvPr>
          <p:cNvPicPr>
            <a:picLocks noGrp="1" noChangeAspect="1"/>
          </p:cNvPicPr>
          <p:nvPr>
            <p:ph sz="half" idx="1"/>
          </p:nvPr>
        </p:nvPicPr>
        <p:blipFill>
          <a:blip r:embed="rId2"/>
          <a:stretch>
            <a:fillRect/>
          </a:stretch>
        </p:blipFill>
        <p:spPr>
          <a:xfrm>
            <a:off x="838200" y="1990416"/>
            <a:ext cx="4917540" cy="4202826"/>
          </a:xfrm>
        </p:spPr>
      </p:pic>
      <p:sp>
        <p:nvSpPr>
          <p:cNvPr id="7" name="Content Placeholder 6">
            <a:extLst>
              <a:ext uri="{FF2B5EF4-FFF2-40B4-BE49-F238E27FC236}">
                <a16:creationId xmlns:a16="http://schemas.microsoft.com/office/drawing/2014/main" id="{93765FA0-61B1-8BBB-A3E2-A14ECEC56911}"/>
              </a:ext>
            </a:extLst>
          </p:cNvPr>
          <p:cNvSpPr>
            <a:spLocks noGrp="1"/>
          </p:cNvSpPr>
          <p:nvPr>
            <p:ph sz="half" idx="2"/>
          </p:nvPr>
        </p:nvSpPr>
        <p:spPr>
          <a:xfrm>
            <a:off x="6134478" y="1825625"/>
            <a:ext cx="5219322" cy="4849278"/>
          </a:xfrm>
        </p:spPr>
        <p:txBody>
          <a:bodyPr vert="horz" lIns="91440" tIns="45720" rIns="91440" bIns="45720" rtlCol="0" anchor="t">
            <a:normAutofit/>
          </a:bodyPr>
          <a:lstStyle/>
          <a:p>
            <a:r>
              <a:rPr lang="en-GB">
                <a:ea typeface="Calibri"/>
                <a:cs typeface="Calibri"/>
              </a:rPr>
              <a:t>In memory of Ronald Jones </a:t>
            </a:r>
          </a:p>
          <a:p>
            <a:r>
              <a:rPr lang="en-GB">
                <a:ea typeface="Calibri"/>
                <a:cs typeface="Calibri"/>
              </a:rPr>
              <a:t>New Zealand Obstetrician and Gynaecologist</a:t>
            </a:r>
          </a:p>
          <a:p>
            <a:r>
              <a:rPr lang="en-GB">
                <a:ea typeface="Calibri"/>
                <a:cs typeface="Calibri"/>
              </a:rPr>
              <a:t>Known for work on cervical cancer</a:t>
            </a:r>
          </a:p>
          <a:p>
            <a:r>
              <a:rPr lang="en-GB">
                <a:ea typeface="Calibri"/>
                <a:cs typeface="Calibri"/>
              </a:rPr>
              <a:t>Advocacy for patient centred care</a:t>
            </a:r>
          </a:p>
          <a:p>
            <a:r>
              <a:rPr lang="en-GB">
                <a:ea typeface="Calibri"/>
                <a:cs typeface="Calibri"/>
              </a:rPr>
              <a:t>Awarded AAAS Scientific Freedom and Responsibility Award</a:t>
            </a:r>
          </a:p>
          <a:p>
            <a:endParaRPr lang="en-GB">
              <a:ea typeface="Calibri"/>
              <a:cs typeface="Calibri"/>
            </a:endParaRPr>
          </a:p>
        </p:txBody>
      </p:sp>
      <p:pic>
        <p:nvPicPr>
          <p:cNvPr id="5" name="Picture 4" descr="Graphical user interface, text">
            <a:extLst>
              <a:ext uri="{FF2B5EF4-FFF2-40B4-BE49-F238E27FC236}">
                <a16:creationId xmlns:a16="http://schemas.microsoft.com/office/drawing/2014/main" id="{7FA27927-64EB-2D14-854C-96B296115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
            <a:ext cx="12192000" cy="1584232"/>
          </a:xfrm>
          <a:prstGeom prst="rect">
            <a:avLst/>
          </a:prstGeom>
        </p:spPr>
      </p:pic>
    </p:spTree>
    <p:extLst>
      <p:ext uri="{BB962C8B-B14F-4D97-AF65-F5344CB8AC3E}">
        <p14:creationId xmlns:p14="http://schemas.microsoft.com/office/powerpoint/2010/main" val="405155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B195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2A5796-35B6-4C4F-A9F6-57F25652AED8}"/>
              </a:ext>
            </a:extLst>
          </p:cNvPr>
          <p:cNvSpPr/>
          <p:nvPr/>
        </p:nvSpPr>
        <p:spPr>
          <a:xfrm>
            <a:off x="421317" y="2346648"/>
            <a:ext cx="10412964" cy="2164703"/>
          </a:xfrm>
          <a:prstGeom prst="rect">
            <a:avLst/>
          </a:prstGeom>
          <a:solidFill>
            <a:srgbClr val="9888A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3B9AAAE-C5E3-4E22-9A24-533FDA4B2BFD}"/>
              </a:ext>
            </a:extLst>
          </p:cNvPr>
          <p:cNvSpPr txBox="1"/>
          <p:nvPr/>
        </p:nvSpPr>
        <p:spPr>
          <a:xfrm>
            <a:off x="780393" y="2773464"/>
            <a:ext cx="7118167" cy="1138773"/>
          </a:xfrm>
          <a:prstGeom prst="rect">
            <a:avLst/>
          </a:prstGeom>
          <a:noFill/>
        </p:spPr>
        <p:txBody>
          <a:bodyPr wrap="none" lIns="91440" tIns="45720" rIns="91440" bIns="45720" rtlCol="0" anchor="t">
            <a:spAutoFit/>
          </a:bodyPr>
          <a:lstStyle/>
          <a:p>
            <a:r>
              <a:rPr lang="en-GB" sz="3600" b="1">
                <a:solidFill>
                  <a:schemeClr val="bg1"/>
                </a:solidFill>
                <a:effectLst>
                  <a:outerShdw blurRad="38100" dist="38100" dir="2700000" algn="tl">
                    <a:srgbClr val="000000">
                      <a:alpha val="43137"/>
                    </a:srgbClr>
                  </a:outerShdw>
                </a:effectLst>
                <a:latin typeface="Arial"/>
                <a:cs typeface="Arial"/>
              </a:rPr>
              <a:t>Future Meetings including AGM</a:t>
            </a:r>
            <a:endParaRPr lang="en-US" sz="3600" b="1">
              <a:solidFill>
                <a:schemeClr val="bg1"/>
              </a:solidFill>
              <a:effectLst>
                <a:outerShdw blurRad="38100" dist="38100" dir="2700000" algn="tl">
                  <a:srgbClr val="000000">
                    <a:alpha val="43137"/>
                  </a:srgbClr>
                </a:outerShdw>
              </a:effectLst>
              <a:latin typeface="Arial"/>
              <a:cs typeface="Arial"/>
            </a:endParaRPr>
          </a:p>
          <a:p>
            <a:r>
              <a:rPr lang="en-GB" sz="3200">
                <a:solidFill>
                  <a:schemeClr val="bg1"/>
                </a:solidFill>
                <a:effectLst>
                  <a:outerShdw blurRad="38100" dist="38100" dir="2700000" algn="tl">
                    <a:srgbClr val="000000">
                      <a:alpha val="43137"/>
                    </a:srgbClr>
                  </a:outerShdw>
                </a:effectLst>
                <a:latin typeface="Arial"/>
                <a:cs typeface="Arial"/>
              </a:rPr>
              <a:t>Deirdre Lyons</a:t>
            </a:r>
          </a:p>
        </p:txBody>
      </p:sp>
      <p:sp>
        <p:nvSpPr>
          <p:cNvPr id="8" name="Rectangle 7">
            <a:extLst>
              <a:ext uri="{FF2B5EF4-FFF2-40B4-BE49-F238E27FC236}">
                <a16:creationId xmlns:a16="http://schemas.microsoft.com/office/drawing/2014/main" id="{9BDAFE73-FE63-4C24-8FCC-EE262CE1254A}"/>
              </a:ext>
            </a:extLst>
          </p:cNvPr>
          <p:cNvSpPr/>
          <p:nvPr/>
        </p:nvSpPr>
        <p:spPr>
          <a:xfrm>
            <a:off x="0" y="0"/>
            <a:ext cx="12192000" cy="2041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35D0DD79-F6EC-4D52-A8BD-80414D669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15"/>
            <a:ext cx="12192000" cy="1743456"/>
          </a:xfrm>
          <a:prstGeom prst="rect">
            <a:avLst/>
          </a:prstGeom>
        </p:spPr>
      </p:pic>
    </p:spTree>
    <p:extLst>
      <p:ext uri="{BB962C8B-B14F-4D97-AF65-F5344CB8AC3E}">
        <p14:creationId xmlns:p14="http://schemas.microsoft.com/office/powerpoint/2010/main" val="244977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Future Meetings</a:t>
            </a:r>
          </a:p>
        </p:txBody>
      </p:sp>
      <p:sp>
        <p:nvSpPr>
          <p:cNvPr id="3" name="Content Placeholder 2"/>
          <p:cNvSpPr>
            <a:spLocks noGrp="1"/>
          </p:cNvSpPr>
          <p:nvPr>
            <p:ph idx="1"/>
          </p:nvPr>
        </p:nvSpPr>
        <p:spPr/>
        <p:txBody>
          <a:bodyPr vert="horz" lIns="91440" tIns="45720" rIns="91440" bIns="45720" rtlCol="0" anchor="t">
            <a:normAutofit/>
          </a:bodyPr>
          <a:lstStyle/>
          <a:p>
            <a:endParaRPr lang="en-GB">
              <a:highlight>
                <a:srgbClr val="FFFF00"/>
              </a:highlight>
            </a:endParaRPr>
          </a:p>
          <a:p>
            <a:pPr marL="0" indent="0" algn="l" rtl="0" fontAlgn="base">
              <a:buNone/>
            </a:pPr>
            <a:endParaRPr lang="en-US" b="0" i="0">
              <a:solidFill>
                <a:srgbClr val="000000"/>
              </a:solidFill>
              <a:effectLst/>
              <a:latin typeface="Calibri" panose="020F0502020204030204" pitchFamily="34" charset="0"/>
              <a:cs typeface="Calibri" panose="020F0502020204030204" pitchFamily="34" charset="0"/>
            </a:endParaRPr>
          </a:p>
          <a:p>
            <a:pPr marL="0" indent="0" fontAlgn="base">
              <a:buNone/>
            </a:pPr>
            <a:r>
              <a:rPr lang="en-GB" b="1" i="0">
                <a:solidFill>
                  <a:srgbClr val="000000"/>
                </a:solidFill>
                <a:effectLst/>
                <a:latin typeface="Calibri"/>
                <a:cs typeface="Calibri"/>
              </a:rPr>
              <a:t>BSCCP Scientific Meeting </a:t>
            </a:r>
            <a:r>
              <a:rPr lang="en-GB" b="1">
                <a:solidFill>
                  <a:srgbClr val="000000"/>
                </a:solidFill>
                <a:latin typeface="Calibri"/>
                <a:cs typeface="Calibri"/>
              </a:rPr>
              <a:t>2026 Cork</a:t>
            </a:r>
            <a:endParaRPr lang="en-US" b="1">
              <a:solidFill>
                <a:srgbClr val="000000"/>
              </a:solidFill>
              <a:highlight>
                <a:srgbClr val="FFFF00"/>
              </a:highlight>
              <a:latin typeface="Calibri" panose="020F0502020204030204" pitchFamily="34" charset="0"/>
              <a:ea typeface="Calibri" panose="020F0502020204030204" pitchFamily="34" charset="0"/>
              <a:cs typeface="Calibri"/>
            </a:endParaRPr>
          </a:p>
          <a:p>
            <a:pPr marL="0" indent="0">
              <a:buNone/>
            </a:pPr>
            <a:r>
              <a:rPr lang="en-GB" b="1">
                <a:solidFill>
                  <a:srgbClr val="000000"/>
                </a:solidFill>
                <a:latin typeface="Calibri"/>
                <a:cs typeface="Calibri"/>
              </a:rPr>
              <a:t>Clayton Silver Springs Hotel – 13th-15th May 2026</a:t>
            </a:r>
            <a:endParaRPr lang="en-US" b="1" i="0">
              <a:solidFill>
                <a:srgbClr val="000000"/>
              </a:solidFill>
              <a:effectLst/>
              <a:highlight>
                <a:srgbClr val="FFFF00"/>
              </a:highlight>
              <a:latin typeface="Calibri" panose="020F0502020204030204" pitchFamily="34" charset="0"/>
              <a:ea typeface="Calibri" panose="020F0502020204030204" pitchFamily="34" charset="0"/>
              <a:cs typeface="Calibri"/>
            </a:endParaRPr>
          </a:p>
          <a:p>
            <a:endParaRPr lang="en-GB">
              <a:highlight>
                <a:srgbClr val="FFFF00"/>
              </a:highlight>
            </a:endParaRPr>
          </a:p>
          <a:p>
            <a:pPr marL="0" indent="0">
              <a:buNone/>
            </a:pPr>
            <a:endParaRPr lang="en-GB"/>
          </a:p>
        </p:txBody>
      </p:sp>
    </p:spTree>
    <p:extLst>
      <p:ext uri="{BB962C8B-B14F-4D97-AF65-F5344CB8AC3E}">
        <p14:creationId xmlns:p14="http://schemas.microsoft.com/office/powerpoint/2010/main" val="3357780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B195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2A5796-35B6-4C4F-A9F6-57F25652AED8}"/>
              </a:ext>
            </a:extLst>
          </p:cNvPr>
          <p:cNvSpPr/>
          <p:nvPr/>
        </p:nvSpPr>
        <p:spPr>
          <a:xfrm>
            <a:off x="421317" y="2346648"/>
            <a:ext cx="10412964" cy="2164703"/>
          </a:xfrm>
          <a:prstGeom prst="rect">
            <a:avLst/>
          </a:prstGeom>
          <a:solidFill>
            <a:srgbClr val="9888A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3B9AAAE-C5E3-4E22-9A24-533FDA4B2BFD}"/>
              </a:ext>
            </a:extLst>
          </p:cNvPr>
          <p:cNvSpPr txBox="1"/>
          <p:nvPr/>
        </p:nvSpPr>
        <p:spPr>
          <a:xfrm>
            <a:off x="806370" y="2782123"/>
            <a:ext cx="4519186" cy="646331"/>
          </a:xfrm>
          <a:prstGeom prst="rect">
            <a:avLst/>
          </a:prstGeom>
          <a:noFill/>
        </p:spPr>
        <p:txBody>
          <a:bodyPr wrap="none" lIns="91440" tIns="45720" rIns="91440" bIns="45720" rtlCol="0" anchor="t">
            <a:spAutoFit/>
          </a:bodyPr>
          <a:lstStyle/>
          <a:p>
            <a:r>
              <a:rPr lang="en-GB" sz="3600" b="1">
                <a:solidFill>
                  <a:schemeClr val="bg1"/>
                </a:solidFill>
                <a:effectLst>
                  <a:outerShdw blurRad="38100" dist="38100" dir="2700000" algn="tl">
                    <a:srgbClr val="000000">
                      <a:alpha val="43137"/>
                    </a:srgbClr>
                  </a:outerShdw>
                </a:effectLst>
                <a:latin typeface="Arial"/>
                <a:cs typeface="Arial"/>
              </a:rPr>
              <a:t>Any other Business</a:t>
            </a:r>
            <a:endParaRPr lang="en-US"/>
          </a:p>
        </p:txBody>
      </p:sp>
      <p:sp>
        <p:nvSpPr>
          <p:cNvPr id="8" name="Rectangle 7">
            <a:extLst>
              <a:ext uri="{FF2B5EF4-FFF2-40B4-BE49-F238E27FC236}">
                <a16:creationId xmlns:a16="http://schemas.microsoft.com/office/drawing/2014/main" id="{9BDAFE73-FE63-4C24-8FCC-EE262CE1254A}"/>
              </a:ext>
            </a:extLst>
          </p:cNvPr>
          <p:cNvSpPr/>
          <p:nvPr/>
        </p:nvSpPr>
        <p:spPr>
          <a:xfrm>
            <a:off x="0" y="0"/>
            <a:ext cx="12192000" cy="2041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35D0DD79-F6EC-4D52-A8BD-80414D669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15"/>
            <a:ext cx="12192000" cy="1743456"/>
          </a:xfrm>
          <a:prstGeom prst="rect">
            <a:avLst/>
          </a:prstGeom>
        </p:spPr>
      </p:pic>
    </p:spTree>
    <p:extLst>
      <p:ext uri="{BB962C8B-B14F-4D97-AF65-F5344CB8AC3E}">
        <p14:creationId xmlns:p14="http://schemas.microsoft.com/office/powerpoint/2010/main" val="2070875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34836" y="2743200"/>
            <a:ext cx="94672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0" y="4440981"/>
            <a:ext cx="12192000" cy="584775"/>
          </a:xfrm>
          <a:prstGeom prst="rect">
            <a:avLst/>
          </a:prstGeom>
          <a:noFill/>
        </p:spPr>
        <p:txBody>
          <a:bodyPr wrap="square" lIns="91440" tIns="45720" rIns="91440" bIns="45720" rtlCol="0" anchor="t">
            <a:spAutoFit/>
          </a:bodyPr>
          <a:lstStyle/>
          <a:p>
            <a:pPr algn="ctr">
              <a:defRPr/>
            </a:pPr>
            <a:r>
              <a:rPr kumimoji="0" lang="en-GB" sz="3200" b="1" i="0" u="none" strike="noStrike" kern="1200" cap="none" spc="0" normalizeH="0" baseline="0" noProof="0">
                <a:ln>
                  <a:noFill/>
                </a:ln>
                <a:solidFill>
                  <a:prstClr val="black"/>
                </a:solidFill>
                <a:effectLst/>
                <a:uLnTx/>
                <a:uFillTx/>
                <a:latin typeface="Calibri" panose="020F0502020204030204"/>
                <a:ea typeface="+mn-ea"/>
                <a:cs typeface="+mn-cs"/>
              </a:rPr>
              <a:t>BSCCP AGM</a:t>
            </a:r>
            <a:r>
              <a:rPr lang="en-GB" sz="3200" b="1">
                <a:solidFill>
                  <a:prstClr val="black"/>
                </a:solidFill>
                <a:latin typeface="Calibri" panose="020F0502020204030204"/>
              </a:rPr>
              <a:t> 2025 SHEFFIELD</a:t>
            </a:r>
            <a:endParaRPr kumimoji="0" lang="en-GB"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706" y="5812602"/>
            <a:ext cx="5720587" cy="818044"/>
          </a:xfrm>
          <a:prstGeom prst="rect">
            <a:avLst/>
          </a:prstGeom>
        </p:spPr>
      </p:pic>
      <p:pic>
        <p:nvPicPr>
          <p:cNvPr id="2" name="Picture 1" descr="A building with a clock tower&#10;&#10;AI-generated content may be incorrect.">
            <a:extLst>
              <a:ext uri="{FF2B5EF4-FFF2-40B4-BE49-F238E27FC236}">
                <a16:creationId xmlns:a16="http://schemas.microsoft.com/office/drawing/2014/main" id="{34254DB2-4FB9-72B7-D07D-63C89101C73F}"/>
              </a:ext>
            </a:extLst>
          </p:cNvPr>
          <p:cNvPicPr>
            <a:picLocks noChangeAspect="1"/>
          </p:cNvPicPr>
          <p:nvPr/>
        </p:nvPicPr>
        <p:blipFill>
          <a:blip r:embed="rId3"/>
          <a:stretch>
            <a:fillRect/>
          </a:stretch>
        </p:blipFill>
        <p:spPr>
          <a:xfrm>
            <a:off x="3516178" y="1226950"/>
            <a:ext cx="5159643" cy="2208508"/>
          </a:xfrm>
          <a:prstGeom prst="rect">
            <a:avLst/>
          </a:prstGeom>
        </p:spPr>
      </p:pic>
    </p:spTree>
    <p:extLst>
      <p:ext uri="{BB962C8B-B14F-4D97-AF65-F5344CB8AC3E}">
        <p14:creationId xmlns:p14="http://schemas.microsoft.com/office/powerpoint/2010/main" val="224166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F112-8FF2-1E1B-C640-22BE01EF8344}"/>
              </a:ext>
            </a:extLst>
          </p:cNvPr>
          <p:cNvSpPr>
            <a:spLocks noGrp="1"/>
          </p:cNvSpPr>
          <p:nvPr>
            <p:ph type="title"/>
          </p:nvPr>
        </p:nvSpPr>
        <p:spPr/>
        <p:txBody>
          <a:bodyPr/>
          <a:lstStyle/>
          <a:p>
            <a:endParaRPr lang="en-US"/>
          </a:p>
        </p:txBody>
      </p:sp>
      <p:pic>
        <p:nvPicPr>
          <p:cNvPr id="4" name="Content Placeholder 3" descr="A close-up of a white background&#10;&#10;AI-generated content may be incorrect.">
            <a:extLst>
              <a:ext uri="{FF2B5EF4-FFF2-40B4-BE49-F238E27FC236}">
                <a16:creationId xmlns:a16="http://schemas.microsoft.com/office/drawing/2014/main" id="{C1834352-016A-4ACA-F531-30BB986A2A9C}"/>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393284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C68B-5E7D-AC23-E582-C6D830DCEDD6}"/>
              </a:ext>
            </a:extLst>
          </p:cNvPr>
          <p:cNvSpPr>
            <a:spLocks noGrp="1"/>
          </p:cNvSpPr>
          <p:nvPr>
            <p:ph type="title"/>
          </p:nvPr>
        </p:nvSpPr>
        <p:spPr/>
        <p:txBody>
          <a:bodyPr/>
          <a:lstStyle/>
          <a:p>
            <a:endParaRPr lang="en-US"/>
          </a:p>
        </p:txBody>
      </p:sp>
      <p:pic>
        <p:nvPicPr>
          <p:cNvPr id="4" name="Content Placeholder 3" descr="A blue and white chart with text&#10;&#10;AI-generated content may be incorrect.">
            <a:extLst>
              <a:ext uri="{FF2B5EF4-FFF2-40B4-BE49-F238E27FC236}">
                <a16:creationId xmlns:a16="http://schemas.microsoft.com/office/drawing/2014/main" id="{9E171A39-0F80-0350-874D-817E4CC1F2AA}"/>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257275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A9EA-A2B5-EB20-A5C9-7EC664A99111}"/>
              </a:ext>
            </a:extLst>
          </p:cNvPr>
          <p:cNvSpPr>
            <a:spLocks noGrp="1"/>
          </p:cNvSpPr>
          <p:nvPr>
            <p:ph type="title"/>
          </p:nvPr>
        </p:nvSpPr>
        <p:spPr/>
        <p:txBody>
          <a:bodyPr/>
          <a:lstStyle/>
          <a:p>
            <a:endParaRPr lang="en-US"/>
          </a:p>
        </p:txBody>
      </p:sp>
      <p:pic>
        <p:nvPicPr>
          <p:cNvPr id="4" name="Content Placeholder 3" descr="A white background with black text&#10;&#10;AI-generated content may be incorrect.">
            <a:extLst>
              <a:ext uri="{FF2B5EF4-FFF2-40B4-BE49-F238E27FC236}">
                <a16:creationId xmlns:a16="http://schemas.microsoft.com/office/drawing/2014/main" id="{BAC9ACDD-8C2D-4E2F-3226-BACB0A3BE5F5}"/>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191705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7DA4-9A21-5020-6E9C-007D86102A8E}"/>
              </a:ext>
            </a:extLst>
          </p:cNvPr>
          <p:cNvSpPr>
            <a:spLocks noGrp="1"/>
          </p:cNvSpPr>
          <p:nvPr>
            <p:ph type="title"/>
          </p:nvPr>
        </p:nvSpPr>
        <p:spPr/>
        <p:txBody>
          <a:bodyPr/>
          <a:lstStyle/>
          <a:p>
            <a:endParaRPr lang="en-US"/>
          </a:p>
        </p:txBody>
      </p:sp>
      <p:pic>
        <p:nvPicPr>
          <p:cNvPr id="4" name="Content Placeholder 3" descr="A table with numbers and text&#10;&#10;AI-generated content may be incorrect.">
            <a:extLst>
              <a:ext uri="{FF2B5EF4-FFF2-40B4-BE49-F238E27FC236}">
                <a16:creationId xmlns:a16="http://schemas.microsoft.com/office/drawing/2014/main" id="{DA08AAAA-53B1-FEEC-CEE4-7F501E9C10D7}"/>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376350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05CF-7716-B347-9A61-C03013B9FF09}"/>
              </a:ext>
            </a:extLst>
          </p:cNvPr>
          <p:cNvSpPr>
            <a:spLocks noGrp="1"/>
          </p:cNvSpPr>
          <p:nvPr>
            <p:ph type="title"/>
          </p:nvPr>
        </p:nvSpPr>
        <p:spPr/>
        <p:txBody>
          <a:bodyPr/>
          <a:lstStyle/>
          <a:p>
            <a:endParaRPr lang="en-US"/>
          </a:p>
        </p:txBody>
      </p:sp>
      <p:pic>
        <p:nvPicPr>
          <p:cNvPr id="4" name="Content Placeholder 3" descr="A blue and white table with numbers and a few black text&#10;&#10;AI-generated content may be incorrect.">
            <a:extLst>
              <a:ext uri="{FF2B5EF4-FFF2-40B4-BE49-F238E27FC236}">
                <a16:creationId xmlns:a16="http://schemas.microsoft.com/office/drawing/2014/main" id="{BA014BB4-8336-692C-FFAB-B4DFB761B9A7}"/>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3142004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6E6512ABFC4E4E8DD95EA93A4278A5" ma:contentTypeVersion="17" ma:contentTypeDescription="Create a new document." ma:contentTypeScope="" ma:versionID="ebc4ff9760ec1cc2102f9fde81fb0020">
  <xsd:schema xmlns:xsd="http://www.w3.org/2001/XMLSchema" xmlns:xs="http://www.w3.org/2001/XMLSchema" xmlns:p="http://schemas.microsoft.com/office/2006/metadata/properties" xmlns:ns1="http://schemas.microsoft.com/sharepoint/v3" xmlns:ns2="a785ad58-1d57-4f8a-aa71-77170459bd0d" xmlns:ns3="30552557-414d-4438-8bb3-745870ec38c8" xmlns:ns4="8fd2a403-c154-4716-adc8-feeb74d97528" targetNamespace="http://schemas.microsoft.com/office/2006/metadata/properties" ma:root="true" ma:fieldsID="56de8cdf4d95a72e6635b68138a372ed" ns1:_="" ns2:_="" ns3:_="" ns4:_="">
    <xsd:import namespace="http://schemas.microsoft.com/sharepoint/v3"/>
    <xsd:import namespace="a785ad58-1d57-4f8a-aa71-77170459bd0d"/>
    <xsd:import namespace="30552557-414d-4438-8bb3-745870ec38c8"/>
    <xsd:import namespace="8fd2a403-c154-4716-adc8-feeb74d97528"/>
    <xsd:element name="properties">
      <xsd:complexType>
        <xsd:sequence>
          <xsd:element name="documentManagement">
            <xsd:complexType>
              <xsd:all>
                <xsd:element ref="ns2:SharedWithUser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4:SharedWithDetails" minOccurs="0"/>
                <xsd:element ref="ns3:MediaServiceAutoKeyPoints" minOccurs="0"/>
                <xsd:element ref="ns3:MediaServiceKeyPoints" minOccurs="0"/>
                <xsd:element ref="ns3:MediaServiceOCR"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9" nillable="true" ma:displayName="Unified Compliance Policy Properties" ma:hidden="true" ma:internalName="_ip_UnifiedCompliancePolicyProperties">
      <xsd:simpleType>
        <xsd:restriction base="dms:Note"/>
      </xsd:simpleType>
    </xsd:element>
    <xsd:element name="_ip_UnifiedCompliancePolicyUIAction" ma:index="1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552557-414d-4438-8bb3-745870ec38c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d2a403-c154-4716-adc8-feeb74d97528"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b2849ff-63f8-49dc-bb4b-ff1f8ab43596}" ma:internalName="TaxCatchAll" ma:showField="CatchAllData" ma:web="8fd2a403-c154-4716-adc8-feeb74d975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785ad58-1d57-4f8a-aa71-77170459bd0d">
      <UserInfo>
        <DisplayName>PARISI, Sharon (BIRMINGHAM WOMEN'S AND CHILDREN'S NHS FOUNDATION TRUST)</DisplayName>
        <AccountId>16</AccountId>
        <AccountType/>
      </UserInfo>
    </SharedWithUsers>
    <lcf76f155ced4ddcb4097134ff3c332f xmlns="30552557-414d-4438-8bb3-745870ec38c8">
      <Terms xmlns="http://schemas.microsoft.com/office/infopath/2007/PartnerControls"/>
    </lcf76f155ced4ddcb4097134ff3c332f>
    <TaxCatchAll xmlns="8fd2a403-c154-4716-adc8-feeb74d975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199993-A231-49C2-9F51-8E8E14094A23}">
  <ds:schemaRefs>
    <ds:schemaRef ds:uri="30552557-414d-4438-8bb3-745870ec38c8"/>
    <ds:schemaRef ds:uri="8fd2a403-c154-4716-adc8-feeb74d97528"/>
    <ds:schemaRef ds:uri="a785ad58-1d57-4f8a-aa71-77170459bd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82A5B2-DBE5-4BFE-8AA7-C93FF4024C59}">
  <ds:schemaRefs>
    <ds:schemaRef ds:uri="30552557-414d-4438-8bb3-745870ec38c8"/>
    <ds:schemaRef ds:uri="8fd2a403-c154-4716-adc8-feeb74d97528"/>
    <ds:schemaRef ds:uri="a785ad58-1d57-4f8a-aa71-77170459bd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47AEB1E-8F06-4AC0-91B7-035A57C1FB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44</Slides>
  <Notes>8</Notes>
  <HiddenSlides>1</HiddenSlides>
  <ScaleCrop>false</ScaleCrop>
  <HeadingPairs>
    <vt:vector size="4" baseType="variant">
      <vt:variant>
        <vt:lpstr>Theme</vt:lpstr>
      </vt:variant>
      <vt:variant>
        <vt:i4>6</vt:i4>
      </vt:variant>
      <vt:variant>
        <vt:lpstr>Slide Titles</vt:lpstr>
      </vt:variant>
      <vt:variant>
        <vt:i4>44</vt:i4>
      </vt:variant>
    </vt:vector>
  </HeadingPairs>
  <TitlesOfParts>
    <vt:vector size="50" baseType="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Certification &amp; Training Committee  </vt:lpstr>
      <vt:lpstr>Certification &amp; Training Committee  </vt:lpstr>
      <vt:lpstr>Certification &amp; Training Committee  </vt:lpstr>
      <vt:lpstr>Certification &amp; Training Committee</vt:lpstr>
      <vt:lpstr>Certification &amp; Training Committee  </vt:lpstr>
      <vt:lpstr>Certification &amp; Training Committee  </vt:lpstr>
      <vt:lpstr>Certification &amp; Training Committee </vt:lpstr>
      <vt:lpstr>Membership as at 31/12/2024 </vt:lpstr>
      <vt:lpstr>Awards and Scholarships</vt:lpstr>
      <vt:lpstr>Awards and Scholarships</vt:lpstr>
      <vt:lpstr>Awards and Scholarships</vt:lpstr>
      <vt:lpstr>Awards and Scholarships</vt:lpstr>
      <vt:lpstr>Best Abstracts Travel Bursaries</vt:lpstr>
      <vt:lpstr>Awards and Scholarships</vt:lpstr>
      <vt:lpstr>Awards and Scholarships</vt:lpstr>
      <vt:lpstr>IT Update</vt:lpstr>
      <vt:lpstr>Objects of the BSCCP Charitable Incorporated Organisation  </vt:lpstr>
      <vt:lpstr>PowerPoint Presentation</vt:lpstr>
      <vt:lpstr>Feedback from National Screening Programmes</vt:lpstr>
      <vt:lpstr>EFC and IFCPC Updates</vt:lpstr>
      <vt:lpstr>BSCCP Committee Member Appointments 2025 -2028</vt:lpstr>
      <vt:lpstr>PowerPoint Presentation</vt:lpstr>
      <vt:lpstr>PowerPoint Presentation</vt:lpstr>
      <vt:lpstr>PowerPoint Presentation</vt:lpstr>
      <vt:lpstr>PowerPoint Presentation</vt:lpstr>
      <vt:lpstr>Future Meetings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Postma</dc:creator>
  <cp:revision>4</cp:revision>
  <cp:lastPrinted>2024-04-18T09:59:21Z</cp:lastPrinted>
  <dcterms:created xsi:type="dcterms:W3CDTF">2021-03-03T15:28:36Z</dcterms:created>
  <dcterms:modified xsi:type="dcterms:W3CDTF">2026-03-13T12:11:42Z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0x010100516E6512ABFC4E4E8DD95EA93A4278A5</vt:lpwstr>
  </property>
</Properties>
</file>