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9" r:id="rId7"/>
    <p:sldId id="262" r:id="rId8"/>
    <p:sldId id="260" r:id="rId9"/>
    <p:sldId id="264" r:id="rId10"/>
    <p:sldId id="263" r:id="rId11"/>
    <p:sldId id="258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A5AB9FF-9A77-44EF-BAEF-DB95461FF8A9}" type="datetimeFigureOut">
              <a:rPr lang="en-US"/>
              <a:pPr>
                <a:defRPr/>
              </a:pPr>
              <a:t>6/26/2014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C12440-DD1D-41FE-BD87-31F6952071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98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28D360-F08E-4A26-8C71-26DA8A33C236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647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CCB7B1-8917-45C3-9204-5C9BB10A9F3B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988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3932B7-4D04-482D-B29D-4C3534FFAFF4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9534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CCB7B1-8917-45C3-9204-5C9BB10A9F3B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7626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EB025C-EE7B-4EDC-937F-C5E64F8D1C10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981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65FCE6-58F7-404F-8F99-5C0F971E218E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3808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65FCE6-58F7-404F-8F99-5C0F971E218E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6938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65FCE6-58F7-404F-8F99-5C0F971E218E}" type="slidenum">
              <a:rPr lang="en-US" smtClean="0"/>
              <a:pPr eaLnBrk="1" hangingPunct="1"/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4606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65FCE6-58F7-404F-8F99-5C0F971E218E}" type="slidenum">
              <a:rPr lang="en-US" smtClean="0"/>
              <a:pPr eaLnBrk="1" hangingPunct="1"/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879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D2682-3769-4511-B9B1-6E0406BBB4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61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74517-0A59-47AC-8EDB-40A32B829E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64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BA644-9C73-4D7C-B5EA-A0F13F75E5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97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58AAD-7818-4693-B88F-7474E53842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41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54D82-080F-43FA-A558-63BB7CE9D15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8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9C094-3F27-4AC8-B571-E9A2771FCD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38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EFD54-5E82-45AC-B6A1-08240688C57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5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787DB-2CBC-4E27-BCF9-0DF1DE00F2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82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F3F83-CF65-42DC-B61F-5DCE6F84E1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941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DC283-7AF0-4248-8297-953E065C4B5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19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E5045-D080-4574-8914-02BCF80717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08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CE83A9-0996-44ED-B8B4-FF011A5D019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PRIZE WINNERS</a:t>
            </a:r>
            <a:br>
              <a:rPr lang="en-GB" dirty="0" smtClean="0"/>
            </a:br>
            <a:r>
              <a:rPr lang="en-GB" dirty="0" smtClean="0"/>
              <a:t>	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IFCPC 15th World Congress  </a:t>
            </a:r>
          </a:p>
          <a:p>
            <a:pPr eaLnBrk="1" hangingPunct="1"/>
            <a:r>
              <a:rPr lang="en-GB" dirty="0" smtClean="0"/>
              <a:t>26</a:t>
            </a:r>
            <a:r>
              <a:rPr lang="en-GB" baseline="30000" dirty="0" smtClean="0"/>
              <a:t>th</a:t>
            </a:r>
            <a:r>
              <a:rPr lang="en-GB" dirty="0" smtClean="0"/>
              <a:t> – 30</a:t>
            </a:r>
            <a:r>
              <a:rPr lang="en-GB" baseline="30000" dirty="0" smtClean="0"/>
              <a:t>th</a:t>
            </a:r>
            <a:r>
              <a:rPr lang="en-GB" dirty="0" smtClean="0"/>
              <a:t> May 2014</a:t>
            </a:r>
          </a:p>
          <a:p>
            <a:pPr eaLnBrk="1" hangingPunct="1"/>
            <a:r>
              <a:rPr lang="en-GB" dirty="0" smtClean="0"/>
              <a:t>London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Bursaries – Nurses </a:t>
            </a:r>
            <a:br>
              <a:rPr lang="en-GB" dirty="0" smtClean="0"/>
            </a:b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000" dirty="0" err="1" smtClean="0"/>
              <a:t>Aburam</a:t>
            </a:r>
            <a:r>
              <a:rPr lang="en-GB" sz="2000" dirty="0" smtClean="0"/>
              <a:t> J</a:t>
            </a:r>
          </a:p>
          <a:p>
            <a:r>
              <a:rPr lang="en-GB" sz="2000" dirty="0" smtClean="0"/>
              <a:t>Antoniades S</a:t>
            </a:r>
          </a:p>
          <a:p>
            <a:r>
              <a:rPr lang="en-GB" sz="2000" dirty="0" smtClean="0"/>
              <a:t>Ashman S</a:t>
            </a:r>
          </a:p>
          <a:p>
            <a:r>
              <a:rPr lang="en-GB" sz="2000" dirty="0" smtClean="0"/>
              <a:t>Briestenska J</a:t>
            </a:r>
          </a:p>
          <a:p>
            <a:r>
              <a:rPr lang="en-GB" sz="2000" dirty="0" smtClean="0"/>
              <a:t>Brookes J</a:t>
            </a:r>
          </a:p>
          <a:p>
            <a:r>
              <a:rPr lang="en-GB" sz="2000" dirty="0" smtClean="0"/>
              <a:t>Bush G</a:t>
            </a:r>
          </a:p>
          <a:p>
            <a:r>
              <a:rPr lang="en-GB" sz="2000" dirty="0" err="1" smtClean="0"/>
              <a:t>Carvalho</a:t>
            </a:r>
            <a:r>
              <a:rPr lang="en-GB" sz="2000" dirty="0" smtClean="0"/>
              <a:t> B</a:t>
            </a:r>
          </a:p>
          <a:p>
            <a:r>
              <a:rPr lang="en-GB" sz="2000" dirty="0" err="1" smtClean="0"/>
              <a:t>Collery</a:t>
            </a:r>
            <a:r>
              <a:rPr lang="en-GB" sz="2000" dirty="0" smtClean="0"/>
              <a:t> M</a:t>
            </a:r>
          </a:p>
          <a:p>
            <a:r>
              <a:rPr lang="en-GB" sz="2000" dirty="0" smtClean="0"/>
              <a:t>Comer R</a:t>
            </a:r>
          </a:p>
          <a:p>
            <a:r>
              <a:rPr lang="en-GB" sz="2000" dirty="0"/>
              <a:t>Connor L</a:t>
            </a:r>
          </a:p>
          <a:p>
            <a:r>
              <a:rPr lang="en-GB" sz="2000" dirty="0"/>
              <a:t>Cook P</a:t>
            </a:r>
          </a:p>
          <a:p>
            <a:r>
              <a:rPr lang="en-GB" sz="2000" dirty="0" err="1"/>
              <a:t>Courquin</a:t>
            </a:r>
            <a:r>
              <a:rPr lang="en-GB" sz="2000" dirty="0"/>
              <a:t> M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err="1" smtClean="0"/>
              <a:t>Courtnell</a:t>
            </a:r>
            <a:r>
              <a:rPr lang="en-GB" sz="2000" dirty="0" smtClean="0"/>
              <a:t> M</a:t>
            </a:r>
          </a:p>
          <a:p>
            <a:r>
              <a:rPr lang="en-GB" sz="2000" dirty="0" err="1" smtClean="0"/>
              <a:t>Dhillon</a:t>
            </a:r>
            <a:r>
              <a:rPr lang="en-GB" sz="2000" dirty="0" smtClean="0"/>
              <a:t> R</a:t>
            </a:r>
          </a:p>
          <a:p>
            <a:r>
              <a:rPr lang="en-GB" sz="2000" dirty="0" smtClean="0"/>
              <a:t>Dixon R</a:t>
            </a:r>
          </a:p>
          <a:p>
            <a:r>
              <a:rPr lang="en-GB" sz="2000" dirty="0" smtClean="0"/>
              <a:t>Dobson A</a:t>
            </a:r>
          </a:p>
          <a:p>
            <a:r>
              <a:rPr lang="en-GB" sz="2000" dirty="0" err="1" smtClean="0"/>
              <a:t>Eletu-Odibo</a:t>
            </a:r>
            <a:r>
              <a:rPr lang="en-GB" sz="2000" dirty="0" smtClean="0"/>
              <a:t> JR</a:t>
            </a:r>
          </a:p>
          <a:p>
            <a:r>
              <a:rPr lang="en-GB" sz="2000" dirty="0" smtClean="0"/>
              <a:t>Furey C</a:t>
            </a:r>
          </a:p>
          <a:p>
            <a:r>
              <a:rPr lang="en-GB" sz="2000" dirty="0"/>
              <a:t>Furey E</a:t>
            </a:r>
          </a:p>
          <a:p>
            <a:r>
              <a:rPr lang="en-GB" sz="2000" dirty="0"/>
              <a:t>Hill R</a:t>
            </a:r>
          </a:p>
          <a:p>
            <a:r>
              <a:rPr lang="en-GB" sz="2000" dirty="0" err="1"/>
              <a:t>Jokhan</a:t>
            </a:r>
            <a:r>
              <a:rPr lang="en-GB" sz="2000" dirty="0"/>
              <a:t> A</a:t>
            </a:r>
          </a:p>
          <a:p>
            <a:r>
              <a:rPr lang="en-GB" sz="2000" dirty="0"/>
              <a:t>Lamb V</a:t>
            </a:r>
          </a:p>
          <a:p>
            <a:r>
              <a:rPr lang="en-GB" sz="2000" dirty="0"/>
              <a:t>Lennon E</a:t>
            </a:r>
          </a:p>
          <a:p>
            <a:r>
              <a:rPr lang="en-GB" sz="2000" dirty="0" err="1"/>
              <a:t>Lynskey</a:t>
            </a:r>
            <a:r>
              <a:rPr lang="en-GB" sz="2000" dirty="0"/>
              <a:t> I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8871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Bursaries – Nurses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000" dirty="0" smtClean="0"/>
              <a:t>Martin M</a:t>
            </a:r>
          </a:p>
          <a:p>
            <a:r>
              <a:rPr lang="en-GB" sz="2000" dirty="0" err="1" smtClean="0"/>
              <a:t>McDade</a:t>
            </a:r>
            <a:r>
              <a:rPr lang="en-GB" sz="2000" dirty="0" smtClean="0"/>
              <a:t> K</a:t>
            </a:r>
          </a:p>
          <a:p>
            <a:r>
              <a:rPr lang="en-GB" sz="2000" dirty="0" smtClean="0"/>
              <a:t>Molloy M</a:t>
            </a:r>
          </a:p>
          <a:p>
            <a:r>
              <a:rPr lang="en-GB" sz="2000" dirty="0" smtClean="0"/>
              <a:t>Ogden S</a:t>
            </a:r>
          </a:p>
          <a:p>
            <a:r>
              <a:rPr lang="en-GB" sz="2000" dirty="0" err="1" smtClean="0"/>
              <a:t>Olleys</a:t>
            </a:r>
            <a:r>
              <a:rPr lang="en-GB" sz="2000" dirty="0" smtClean="0"/>
              <a:t> S</a:t>
            </a:r>
          </a:p>
          <a:p>
            <a:r>
              <a:rPr lang="en-GB" sz="2000" dirty="0" smtClean="0"/>
              <a:t>O’Neill D</a:t>
            </a:r>
          </a:p>
          <a:p>
            <a:r>
              <a:rPr lang="en-GB" sz="2000" dirty="0" smtClean="0"/>
              <a:t>Rogers P</a:t>
            </a:r>
          </a:p>
          <a:p>
            <a:r>
              <a:rPr lang="en-GB" sz="2000" dirty="0" err="1" smtClean="0"/>
              <a:t>Rowntree</a:t>
            </a:r>
            <a:r>
              <a:rPr lang="en-GB" sz="2000" dirty="0" smtClean="0"/>
              <a:t> S</a:t>
            </a:r>
          </a:p>
          <a:p>
            <a:r>
              <a:rPr lang="en-GB" sz="2000" dirty="0" smtClean="0"/>
              <a:t>Sanders J</a:t>
            </a:r>
          </a:p>
          <a:p>
            <a:r>
              <a:rPr lang="en-GB" sz="2000" dirty="0" smtClean="0"/>
              <a:t>Speed T</a:t>
            </a:r>
          </a:p>
          <a:p>
            <a:r>
              <a:rPr lang="en-GB" sz="2000" dirty="0" smtClean="0"/>
              <a:t>Thompson G</a:t>
            </a:r>
          </a:p>
          <a:p>
            <a:r>
              <a:rPr lang="en-GB" sz="2000" dirty="0" smtClean="0"/>
              <a:t>Walker 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smtClean="0"/>
              <a:t>Wong P</a:t>
            </a:r>
          </a:p>
          <a:p>
            <a:r>
              <a:rPr lang="en-GB" sz="2000" dirty="0" smtClean="0"/>
              <a:t>Wood P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04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Bursaries – </a:t>
            </a:r>
            <a:r>
              <a:rPr lang="en-GB" dirty="0" smtClean="0"/>
              <a:t>Abstracts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z="2000" dirty="0" err="1" smtClean="0"/>
              <a:t>Chatterjee</a:t>
            </a:r>
            <a:r>
              <a:rPr lang="en-GB" sz="2000" dirty="0" smtClean="0"/>
              <a:t> J</a:t>
            </a:r>
          </a:p>
          <a:p>
            <a:r>
              <a:rPr lang="en-GB" sz="2000" dirty="0" err="1" smtClean="0"/>
              <a:t>Gajjar</a:t>
            </a:r>
            <a:r>
              <a:rPr lang="en-GB" sz="2000" dirty="0" smtClean="0"/>
              <a:t> K</a:t>
            </a:r>
          </a:p>
          <a:p>
            <a:r>
              <a:rPr lang="en-GB" sz="2000" dirty="0" smtClean="0"/>
              <a:t>Ghigo J</a:t>
            </a:r>
          </a:p>
          <a:p>
            <a:r>
              <a:rPr lang="en-GB" sz="2000" dirty="0" err="1" smtClean="0"/>
              <a:t>Gurumurthy</a:t>
            </a:r>
            <a:r>
              <a:rPr lang="en-GB" sz="2000" dirty="0" smtClean="0"/>
              <a:t> M</a:t>
            </a:r>
          </a:p>
          <a:p>
            <a:r>
              <a:rPr lang="en-GB" sz="2000" dirty="0" smtClean="0"/>
              <a:t>Hassadia A</a:t>
            </a:r>
          </a:p>
          <a:p>
            <a:r>
              <a:rPr lang="en-GB" sz="2000" dirty="0" smtClean="0"/>
              <a:t>Latheef R</a:t>
            </a:r>
          </a:p>
          <a:p>
            <a:r>
              <a:rPr lang="en-GB" sz="2000" dirty="0" err="1" smtClean="0"/>
              <a:t>Mannampallil</a:t>
            </a:r>
            <a:r>
              <a:rPr lang="en-GB" sz="2000" dirty="0" smtClean="0"/>
              <a:t> S</a:t>
            </a:r>
          </a:p>
          <a:p>
            <a:r>
              <a:rPr lang="en-GB" sz="2000" dirty="0" smtClean="0"/>
              <a:t>Papoutsis D</a:t>
            </a:r>
          </a:p>
          <a:p>
            <a:r>
              <a:rPr lang="en-GB" sz="2000" dirty="0" smtClean="0"/>
              <a:t>Patel H</a:t>
            </a:r>
          </a:p>
          <a:p>
            <a:r>
              <a:rPr lang="en-GB" sz="2000" dirty="0" err="1" smtClean="0"/>
              <a:t>Phadnis</a:t>
            </a:r>
            <a:r>
              <a:rPr lang="en-GB" sz="2000" dirty="0" smtClean="0"/>
              <a:t> S</a:t>
            </a:r>
          </a:p>
          <a:p>
            <a:r>
              <a:rPr lang="en-GB" sz="2000" dirty="0" smtClean="0"/>
              <a:t>Platt S</a:t>
            </a:r>
          </a:p>
          <a:p>
            <a:r>
              <a:rPr lang="en-GB" sz="2000" dirty="0" smtClean="0"/>
              <a:t>Ricci C</a:t>
            </a:r>
          </a:p>
          <a:p>
            <a:endParaRPr lang="en-GB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smtClean="0"/>
              <a:t>Turnbull H</a:t>
            </a:r>
          </a:p>
          <a:p>
            <a:r>
              <a:rPr lang="en-GB" sz="2000" dirty="0" smtClean="0"/>
              <a:t>Valasoulis G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77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smtClean="0"/>
              <a:t>Best Spanish Oral/Poster Presentation </a:t>
            </a:r>
            <a:br>
              <a:rPr lang="en-GB" sz="4000" dirty="0" smtClean="0"/>
            </a:br>
            <a:r>
              <a:rPr lang="en-GB" sz="4000" dirty="0" smtClean="0"/>
              <a:t> London 2014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2492895"/>
            <a:ext cx="8229600" cy="3676129"/>
          </a:xfrm>
        </p:spPr>
        <p:txBody>
          <a:bodyPr/>
          <a:lstStyle/>
          <a:p>
            <a:pPr eaLnBrk="1" hangingPunct="1"/>
            <a:r>
              <a:rPr lang="en-GB" dirty="0"/>
              <a:t>Josepm Sole- </a:t>
            </a:r>
            <a:r>
              <a:rPr lang="en-GB" dirty="0" smtClean="0"/>
              <a:t>Sedeno – </a:t>
            </a:r>
            <a:r>
              <a:rPr lang="en-GB" dirty="0"/>
              <a:t>Utility of HPV genotyping by the COBA 4800 Technique in LSIL management </a:t>
            </a:r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2 Best Posters</a:t>
            </a:r>
            <a:r>
              <a:rPr lang="en-GB" sz="4000" dirty="0" smtClean="0"/>
              <a:t>   </a:t>
            </a:r>
            <a:br>
              <a:rPr lang="en-GB" sz="4000" dirty="0" smtClean="0"/>
            </a:br>
            <a:r>
              <a:rPr lang="en-GB" sz="4000" dirty="0" smtClean="0"/>
              <a:t>London 2014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655989"/>
          </a:xfrm>
        </p:spPr>
        <p:txBody>
          <a:bodyPr/>
          <a:lstStyle/>
          <a:p>
            <a:pPr eaLnBrk="1" hangingPunct="1"/>
            <a:r>
              <a:rPr lang="en-GB" sz="2800" dirty="0"/>
              <a:t>Danijela </a:t>
            </a:r>
            <a:r>
              <a:rPr lang="en-GB" sz="2800" dirty="0" smtClean="0"/>
              <a:t>Vrdoljak-Mozetie – </a:t>
            </a:r>
            <a:r>
              <a:rPr lang="en-GB" sz="2800" dirty="0"/>
              <a:t>p16/Ki-67 dual stain and HPV 16 genotype in the prediction of CIN2+ outcome in women with abnormal cervical </a:t>
            </a:r>
            <a:r>
              <a:rPr lang="en-GB" sz="2800" dirty="0" smtClean="0"/>
              <a:t>cytology</a:t>
            </a:r>
          </a:p>
          <a:p>
            <a:pPr eaLnBrk="1" hangingPunct="1"/>
            <a:endParaRPr lang="en-GB" sz="2800" dirty="0"/>
          </a:p>
          <a:p>
            <a:pPr eaLnBrk="1" hangingPunct="1"/>
            <a:r>
              <a:rPr lang="en-GB" sz="2800" dirty="0" err="1"/>
              <a:t>Ketelaars</a:t>
            </a:r>
            <a:r>
              <a:rPr lang="en-GB" sz="2800" dirty="0"/>
              <a:t> RP Bosgraaf </a:t>
            </a:r>
            <a:r>
              <a:rPr lang="en-GB" sz="2800" dirty="0" smtClean="0"/>
              <a:t>– Reasons for non-attendance to cervical screening and reasons to attend or not attend to HPV-self-sampling: results from a questionnaire study</a:t>
            </a:r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>
              <a:buFontTx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en-GB" sz="4000" dirty="0" smtClean="0"/>
              <a:t>3 Best Oral Presentations</a:t>
            </a:r>
            <a:br>
              <a:rPr lang="en-GB" sz="4000" dirty="0" smtClean="0"/>
            </a:br>
            <a:r>
              <a:rPr lang="en-GB" sz="4000" dirty="0" smtClean="0"/>
              <a:t> London 2014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366" y="1484784"/>
            <a:ext cx="8229600" cy="4666257"/>
          </a:xfrm>
        </p:spPr>
        <p:txBody>
          <a:bodyPr/>
          <a:lstStyle/>
          <a:p>
            <a:pPr eaLnBrk="1" hangingPunct="1"/>
            <a:r>
              <a:rPr lang="en-GB" sz="2800" dirty="0"/>
              <a:t>Alejandra </a:t>
            </a:r>
            <a:r>
              <a:rPr lang="en-GB" sz="2800" dirty="0" err="1"/>
              <a:t>Castanon</a:t>
            </a:r>
            <a:r>
              <a:rPr lang="en-GB" sz="2800" dirty="0"/>
              <a:t> - Risk of preterm delivery with increasing depth of excision for cervical intraepithelial neoplasia in England: nested case-control study</a:t>
            </a:r>
          </a:p>
          <a:p>
            <a:pPr eaLnBrk="1" hangingPunct="1"/>
            <a:r>
              <a:rPr lang="en-GB" sz="2800" dirty="0" err="1"/>
              <a:t>Ailie</a:t>
            </a:r>
            <a:r>
              <a:rPr lang="en-GB" sz="2800" dirty="0"/>
              <a:t> Strachan - Knowledge, understanding and concerns of Human Papillomavirus (HPV) in women vaccinated against HPV who attend colposcopy </a:t>
            </a:r>
          </a:p>
          <a:p>
            <a:pPr eaLnBrk="1" hangingPunct="1"/>
            <a:r>
              <a:rPr lang="en-GB" sz="2800" dirty="0"/>
              <a:t>Rebekah </a:t>
            </a:r>
            <a:r>
              <a:rPr lang="en-GB" sz="2800" dirty="0" err="1" smtClean="0"/>
              <a:t>McWhirter</a:t>
            </a:r>
            <a:r>
              <a:rPr lang="en-GB" sz="2800" dirty="0" smtClean="0"/>
              <a:t> – </a:t>
            </a:r>
            <a:r>
              <a:rPr lang="en-GB" sz="2800" dirty="0"/>
              <a:t>Genetic Risk factors in vulvar cancer cluster </a:t>
            </a:r>
            <a:r>
              <a:rPr lang="en-GB" sz="2800" dirty="0" err="1"/>
              <a:t>amoung</a:t>
            </a:r>
            <a:r>
              <a:rPr lang="en-GB" sz="2800" dirty="0"/>
              <a:t> young </a:t>
            </a:r>
            <a:r>
              <a:rPr lang="en-GB" sz="2800" dirty="0" err="1"/>
              <a:t>Indigenious</a:t>
            </a:r>
            <a:r>
              <a:rPr lang="en-GB" sz="2800" dirty="0"/>
              <a:t> women in Arnhem Land, Australia</a:t>
            </a:r>
          </a:p>
        </p:txBody>
      </p:sp>
    </p:spTree>
    <p:extLst>
      <p:ext uri="{BB962C8B-B14F-4D97-AF65-F5344CB8AC3E}">
        <p14:creationId xmlns:p14="http://schemas.microsoft.com/office/powerpoint/2010/main" val="419239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91513" cy="2016125"/>
          </a:xfrm>
        </p:spPr>
        <p:txBody>
          <a:bodyPr/>
          <a:lstStyle/>
          <a:p>
            <a:pPr eaLnBrk="1" hangingPunct="1"/>
            <a:r>
              <a:rPr lang="en-GB" sz="4000" dirty="0" smtClean="0"/>
              <a:t>HIGHEST SCORING OSCE in 2013  London 2014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7200"/>
            <a:ext cx="8229600" cy="3128963"/>
          </a:xfrm>
        </p:spPr>
        <p:txBody>
          <a:bodyPr/>
          <a:lstStyle/>
          <a:p>
            <a:pPr algn="ctr" eaLnBrk="1" hangingPunct="1"/>
            <a:endParaRPr lang="en-GB" sz="3600" dirty="0" smtClean="0"/>
          </a:p>
          <a:p>
            <a:pPr algn="ctr" eaLnBrk="1" hangingPunct="1"/>
            <a:r>
              <a:rPr lang="en-GB" sz="3600" dirty="0" smtClean="0"/>
              <a:t>Dr J Vivian Taylor – Currently in Australia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Distance Learning Bursaries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z="3200" dirty="0" smtClean="0"/>
              <a:t>Yankho Jere</a:t>
            </a:r>
          </a:p>
          <a:p>
            <a:pPr eaLnBrk="1" hangingPunct="1"/>
            <a:r>
              <a:rPr lang="en-GB" sz="3200" dirty="0" smtClean="0"/>
              <a:t>Samah Aburmaileh  </a:t>
            </a:r>
            <a:endParaRPr lang="en-GB" sz="3200" dirty="0"/>
          </a:p>
          <a:p>
            <a:pPr eaLnBrk="1" hangingPunct="1"/>
            <a:r>
              <a:rPr lang="en-GB" sz="3200" dirty="0" smtClean="0"/>
              <a:t>Sawsan Al Hamaly</a:t>
            </a:r>
          </a:p>
          <a:p>
            <a:r>
              <a:rPr lang="en-GB" sz="3200" dirty="0"/>
              <a:t>Juliet Offor Oluchukwu</a:t>
            </a:r>
          </a:p>
          <a:p>
            <a:r>
              <a:rPr lang="en-GB" sz="3200" dirty="0"/>
              <a:t>Anca Catalina</a:t>
            </a:r>
          </a:p>
          <a:p>
            <a:pPr marL="0" indent="0" eaLnBrk="1" hangingPunct="1">
              <a:buNone/>
            </a:pPr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628800"/>
            <a:ext cx="4330700" cy="4248472"/>
          </a:xfrm>
        </p:spPr>
        <p:txBody>
          <a:bodyPr/>
          <a:lstStyle/>
          <a:p>
            <a:r>
              <a:rPr lang="en-GB" sz="3200" dirty="0"/>
              <a:t>Ndabaningi Simango</a:t>
            </a:r>
          </a:p>
          <a:p>
            <a:r>
              <a:rPr lang="en-GB" sz="3200" dirty="0"/>
              <a:t>Suha Ahmad</a:t>
            </a:r>
          </a:p>
          <a:p>
            <a:r>
              <a:rPr lang="en-GB" sz="3200" dirty="0"/>
              <a:t>Naddawi Afraa</a:t>
            </a:r>
          </a:p>
          <a:p>
            <a:r>
              <a:rPr lang="en-GB" sz="3200" dirty="0"/>
              <a:t>Argyridis Savvas</a:t>
            </a:r>
          </a:p>
          <a:p>
            <a:pPr marL="0" indent="0" eaLnBrk="1" hangingPunct="1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3702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Portland Hospital Bursaries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>
          <a:xfrm>
            <a:off x="2483768" y="1600200"/>
            <a:ext cx="4680520" cy="4525963"/>
          </a:xfrm>
        </p:spPr>
        <p:txBody>
          <a:bodyPr/>
          <a:lstStyle/>
          <a:p>
            <a:pPr eaLnBrk="1" hangingPunct="1"/>
            <a:r>
              <a:rPr lang="en-GB" sz="3200" dirty="0" smtClean="0"/>
              <a:t>Josephat Akabuike</a:t>
            </a:r>
            <a:endParaRPr lang="en-GB" sz="3200" dirty="0"/>
          </a:p>
          <a:p>
            <a:pPr eaLnBrk="1" hangingPunct="1"/>
            <a:r>
              <a:rPr lang="en-GB" sz="3200" dirty="0" smtClean="0"/>
              <a:t>Lilit Hovakimyan</a:t>
            </a:r>
          </a:p>
          <a:p>
            <a:pPr eaLnBrk="1" hangingPunct="1"/>
            <a:r>
              <a:rPr lang="en-GB" sz="3200" dirty="0" smtClean="0"/>
              <a:t>Nino Imerlishvili</a:t>
            </a:r>
          </a:p>
          <a:p>
            <a:pPr eaLnBrk="1" hangingPunct="1"/>
            <a:r>
              <a:rPr lang="en-GB" sz="3200" dirty="0" smtClean="0"/>
              <a:t>Abimbola Kolawole</a:t>
            </a:r>
            <a:endParaRPr lang="en-GB" sz="3200" dirty="0"/>
          </a:p>
          <a:p>
            <a:pPr eaLnBrk="1" hangingPunct="1"/>
            <a:r>
              <a:rPr lang="en-GB" sz="3200" dirty="0" smtClean="0"/>
              <a:t>Adekunle</a:t>
            </a:r>
            <a:r>
              <a:rPr lang="en-GB" sz="3200" dirty="0"/>
              <a:t> </a:t>
            </a:r>
            <a:r>
              <a:rPr lang="en-GB" sz="3200" dirty="0" smtClean="0"/>
              <a:t>Oguntayo</a:t>
            </a:r>
            <a:endParaRPr lang="en-GB" sz="3200" dirty="0"/>
          </a:p>
          <a:p>
            <a:pPr marL="0" indent="0" eaLnBrk="1" hangingPunct="1">
              <a:buNone/>
            </a:pPr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1891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BSCCP Overseas Bursaries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eaLnBrk="1" hangingPunct="1"/>
            <a:r>
              <a:rPr lang="en-GB" dirty="0" smtClean="0"/>
              <a:t>TAMAR</a:t>
            </a:r>
            <a:r>
              <a:rPr lang="en-GB" dirty="0"/>
              <a:t>	ALIBEGASHVILI </a:t>
            </a:r>
          </a:p>
          <a:p>
            <a:pPr eaLnBrk="1" hangingPunct="1"/>
            <a:r>
              <a:rPr lang="en-GB" dirty="0" smtClean="0"/>
              <a:t>DANIEL ONWUSULU</a:t>
            </a:r>
            <a:endParaRPr lang="en-GB" dirty="0"/>
          </a:p>
          <a:p>
            <a:pPr eaLnBrk="1" hangingPunct="1"/>
            <a:r>
              <a:rPr lang="en-GB" dirty="0" smtClean="0"/>
              <a:t>NINA KILASONIJA </a:t>
            </a:r>
            <a:endParaRPr lang="en-GB" dirty="0"/>
          </a:p>
          <a:p>
            <a:pPr eaLnBrk="1" hangingPunct="1"/>
            <a:r>
              <a:rPr lang="en-GB" dirty="0" smtClean="0"/>
              <a:t>ARUNA KUMARI </a:t>
            </a:r>
            <a:endParaRPr lang="en-GB" dirty="0"/>
          </a:p>
          <a:p>
            <a:pPr eaLnBrk="1" hangingPunct="1"/>
            <a:r>
              <a:rPr lang="en-GB" dirty="0"/>
              <a:t>SEETHA	PANICKER </a:t>
            </a:r>
          </a:p>
          <a:p>
            <a:pPr eaLnBrk="1" hangingPunct="1"/>
            <a:r>
              <a:rPr lang="en-GB" dirty="0"/>
              <a:t>USHA </a:t>
            </a:r>
            <a:r>
              <a:rPr lang="en-GB" dirty="0" smtClean="0"/>
              <a:t>RANI POLI </a:t>
            </a:r>
            <a:r>
              <a:rPr lang="en-GB" dirty="0"/>
              <a:t>U</a:t>
            </a:r>
          </a:p>
          <a:p>
            <a:pPr eaLnBrk="1" hangingPunct="1"/>
            <a:r>
              <a:rPr lang="en-GB" dirty="0" smtClean="0"/>
              <a:t>SHWETA</a:t>
            </a:r>
            <a:r>
              <a:rPr lang="en-GB" dirty="0"/>
              <a:t>	RAI </a:t>
            </a:r>
            <a:r>
              <a:rPr lang="en-GB" dirty="0" smtClean="0"/>
              <a:t> S</a:t>
            </a:r>
            <a:endParaRPr lang="en-GB" dirty="0"/>
          </a:p>
          <a:p>
            <a:pPr marL="0" indent="0" eaLnBrk="1" hangingPunct="1">
              <a:buNone/>
            </a:pPr>
            <a:endParaRPr lang="en-GB" sz="3200" dirty="0" smtClean="0"/>
          </a:p>
          <a:p>
            <a:pPr marL="0" indent="0" eaLnBrk="1" hangingPunct="1">
              <a:buNone/>
            </a:pPr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BSCCP Overseas Bursaries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eaLnBrk="1" hangingPunct="1"/>
            <a:r>
              <a:rPr lang="en-GB" dirty="0" smtClean="0"/>
              <a:t>RAMANI</a:t>
            </a:r>
            <a:r>
              <a:rPr lang="en-GB" dirty="0"/>
              <a:t>	RAJENDRAN </a:t>
            </a:r>
          </a:p>
          <a:p>
            <a:pPr eaLnBrk="1" hangingPunct="1"/>
            <a:r>
              <a:rPr lang="en-GB" dirty="0" smtClean="0"/>
              <a:t>MODUPEOLA SAMAILA </a:t>
            </a:r>
            <a:endParaRPr lang="en-GB" dirty="0"/>
          </a:p>
          <a:p>
            <a:pPr eaLnBrk="1" hangingPunct="1"/>
            <a:r>
              <a:rPr lang="en-GB" dirty="0" smtClean="0"/>
              <a:t>JEEVA SELVARAJ</a:t>
            </a:r>
            <a:endParaRPr lang="en-GB" dirty="0"/>
          </a:p>
          <a:p>
            <a:pPr eaLnBrk="1" hangingPunct="1"/>
            <a:r>
              <a:rPr lang="en-GB" dirty="0" smtClean="0"/>
              <a:t>SHREYASI SHARMA </a:t>
            </a:r>
            <a:endParaRPr lang="en-GB" dirty="0"/>
          </a:p>
          <a:p>
            <a:pPr eaLnBrk="1" hangingPunct="1"/>
            <a:r>
              <a:rPr lang="en-GB" dirty="0"/>
              <a:t>RADHA BAI </a:t>
            </a:r>
            <a:r>
              <a:rPr lang="en-GB" dirty="0" smtClean="0"/>
              <a:t>PRABHU THANGAPPAH </a:t>
            </a:r>
            <a:endParaRPr lang="en-GB" dirty="0"/>
          </a:p>
          <a:p>
            <a:pPr eaLnBrk="1" hangingPunct="1"/>
            <a:r>
              <a:rPr lang="en-GB" dirty="0"/>
              <a:t>VALERY </a:t>
            </a:r>
            <a:r>
              <a:rPr lang="en-GB" dirty="0" smtClean="0"/>
              <a:t>JUSTIN TOUOYEM </a:t>
            </a:r>
            <a:endParaRPr lang="en-GB" dirty="0"/>
          </a:p>
          <a:p>
            <a:pPr marL="0" indent="0" eaLnBrk="1" hangingPunct="1">
              <a:buNone/>
            </a:pPr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  <a:p>
            <a:pPr eaLnBrk="1" hangingPunct="1"/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7323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CB08A2DD86F944B2BB85163C6C83CE" ma:contentTypeVersion="2" ma:contentTypeDescription="Create a new document." ma:contentTypeScope="" ma:versionID="d500255df7c0e701d2e373d5b669de95">
  <xsd:schema xmlns:xsd="http://www.w3.org/2001/XMLSchema" xmlns:p="http://schemas.microsoft.com/office/2006/metadata/properties" targetNamespace="http://schemas.microsoft.com/office/2006/metadata/properties" ma:root="true" ma:fieldsID="9fc7b12aab3d8df2901a7f9a6200d7d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4AEB432-A47D-465B-92E6-FFB3912417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451212A-C76F-4018-B310-9486A1899F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A074B1-CC3A-4601-BC9A-BE795D9C5057}">
  <ds:schemaRefs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331</Words>
  <Application>Microsoft Office PowerPoint</Application>
  <PresentationFormat>On-screen Show (4:3)</PresentationFormat>
  <Paragraphs>125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PRIZE WINNERS   </vt:lpstr>
      <vt:lpstr>Best Spanish Oral/Poster Presentation   London 2014</vt:lpstr>
      <vt:lpstr>2 Best Posters    London 2014</vt:lpstr>
      <vt:lpstr>3 Best Oral Presentations  London 2014</vt:lpstr>
      <vt:lpstr>HIGHEST SCORING OSCE in 2013  London 2014</vt:lpstr>
      <vt:lpstr>Distance Learning Bursaries</vt:lpstr>
      <vt:lpstr>Portland Hospital Bursaries</vt:lpstr>
      <vt:lpstr>BSCCP Overseas Bursaries</vt:lpstr>
      <vt:lpstr>BSCCP Overseas Bursaries</vt:lpstr>
      <vt:lpstr>Bursaries – Nurses  </vt:lpstr>
      <vt:lpstr>Bursaries – Nurses  </vt:lpstr>
      <vt:lpstr>Bursaries – Abstracts  </vt:lpstr>
    </vt:vector>
  </TitlesOfParts>
  <Company>UHB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bsccpld</dc:creator>
  <cp:lastModifiedBy>eerd</cp:lastModifiedBy>
  <cp:revision>85</cp:revision>
  <dcterms:created xsi:type="dcterms:W3CDTF">2009-04-30T14:49:03Z</dcterms:created>
  <dcterms:modified xsi:type="dcterms:W3CDTF">2014-06-26T12:35:03Z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